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26.svg" ContentType="image/svg+xml"/>
  <Override PartName="/ppt/media/image28.svg" ContentType="image/svg+xml"/>
  <Override PartName="/ppt/media/image30.svg" ContentType="image/svg+xml"/>
  <Override PartName="/ppt/media/image3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2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31.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31.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2EF8812-0F56-4F3A-8FA6-FB4A6D533D4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999D408-D24E-44C3-A586-C0566AFBEDB6}">
      <dgm:prSet/>
      <dgm:spPr/>
      <dgm:t>
        <a:bodyPr/>
        <a:lstStyle/>
        <a:p>
          <a:r>
            <a:rPr kumimoji="1" lang="en-US" dirty="0"/>
            <a:t>What</a:t>
          </a:r>
          <a:r>
            <a:rPr kumimoji="1" lang="zh-CN" dirty="0"/>
            <a:t> </a:t>
          </a:r>
          <a:r>
            <a:rPr kumimoji="1" lang="en-US" dirty="0"/>
            <a:t>is</a:t>
          </a:r>
          <a:r>
            <a:rPr kumimoji="1" lang="zh-CN" dirty="0"/>
            <a:t> </a:t>
          </a:r>
          <a:r>
            <a:rPr kumimoji="1" lang="en-US" dirty="0"/>
            <a:t>use</a:t>
          </a:r>
          <a:r>
            <a:rPr kumimoji="1" lang="zh-CN" dirty="0"/>
            <a:t> </a:t>
          </a:r>
          <a:r>
            <a:rPr kumimoji="1" lang="en-US" dirty="0"/>
            <a:t>case?</a:t>
          </a:r>
          <a:endParaRPr lang="en-US" dirty="0"/>
        </a:p>
      </dgm:t>
    </dgm:pt>
    <dgm:pt modelId="{D922F27E-B4B6-4F36-B92B-509F1212EA66}" cxnId="{4AFC3D4F-08B2-46F1-851D-42E670D345DA}" type="parTrans">
      <dgm:prSet/>
      <dgm:spPr/>
      <dgm:t>
        <a:bodyPr/>
        <a:lstStyle/>
        <a:p>
          <a:endParaRPr lang="en-US"/>
        </a:p>
      </dgm:t>
    </dgm:pt>
    <dgm:pt modelId="{5BE702C1-ED2E-4530-99E8-443F07EE08A4}" cxnId="{4AFC3D4F-08B2-46F1-851D-42E670D345DA}" type="sibTrans">
      <dgm:prSet/>
      <dgm:spPr/>
      <dgm:t>
        <a:bodyPr/>
        <a:lstStyle/>
        <a:p>
          <a:endParaRPr lang="en-US"/>
        </a:p>
      </dgm:t>
    </dgm:pt>
    <dgm:pt modelId="{1C864179-79FC-47A6-8379-F4E23D9BCB17}">
      <dgm:prSet/>
      <dgm:spPr/>
      <dgm:t>
        <a:bodyPr/>
        <a:lstStyle/>
        <a:p>
          <a:r>
            <a:rPr kumimoji="1" lang="en-US"/>
            <a:t>How</a:t>
          </a:r>
          <a:r>
            <a:rPr kumimoji="1" lang="zh-CN"/>
            <a:t> </a:t>
          </a:r>
          <a:r>
            <a:rPr kumimoji="1" lang="en-US"/>
            <a:t>to</a:t>
          </a:r>
          <a:r>
            <a:rPr kumimoji="1" lang="zh-CN"/>
            <a:t> </a:t>
          </a:r>
          <a:r>
            <a:rPr kumimoji="1" lang="en-US"/>
            <a:t>do</a:t>
          </a:r>
          <a:r>
            <a:rPr kumimoji="1" lang="zh-CN"/>
            <a:t> </a:t>
          </a:r>
          <a:r>
            <a:rPr kumimoji="1" lang="en-US"/>
            <a:t>use</a:t>
          </a:r>
          <a:r>
            <a:rPr kumimoji="1" lang="zh-CN"/>
            <a:t> </a:t>
          </a:r>
          <a:r>
            <a:rPr kumimoji="1" lang="en-US"/>
            <a:t>case</a:t>
          </a:r>
          <a:r>
            <a:rPr kumimoji="1" lang="zh-CN"/>
            <a:t> </a:t>
          </a:r>
          <a:r>
            <a:rPr kumimoji="1" lang="en-US"/>
            <a:t>analysis?</a:t>
          </a:r>
          <a:endParaRPr lang="en-US"/>
        </a:p>
      </dgm:t>
    </dgm:pt>
    <dgm:pt modelId="{85C9D6C0-B0FA-4972-9F71-CD1F508D414B}" cxnId="{ED3BDDA2-8CBE-4306-BBF0-F01AB359726D}" type="parTrans">
      <dgm:prSet/>
      <dgm:spPr/>
      <dgm:t>
        <a:bodyPr/>
        <a:lstStyle/>
        <a:p>
          <a:endParaRPr lang="en-US"/>
        </a:p>
      </dgm:t>
    </dgm:pt>
    <dgm:pt modelId="{7613BB32-F5FF-457F-868B-56812F7AC95E}" cxnId="{ED3BDDA2-8CBE-4306-BBF0-F01AB359726D}" type="sibTrans">
      <dgm:prSet/>
      <dgm:spPr/>
      <dgm:t>
        <a:bodyPr/>
        <a:lstStyle/>
        <a:p>
          <a:endParaRPr lang="en-US"/>
        </a:p>
      </dgm:t>
    </dgm:pt>
    <dgm:pt modelId="{A538959A-0D94-4D29-A8BE-D7254C4DB195}">
      <dgm:prSet custT="1"/>
      <dgm:spPr/>
      <dgm:t>
        <a:bodyPr/>
        <a:lstStyle/>
        <a:p>
          <a:r>
            <a:rPr kumimoji="1" lang="en-US" sz="2400" dirty="0"/>
            <a:t>Use</a:t>
          </a:r>
          <a:r>
            <a:rPr kumimoji="1" lang="zh-CN" sz="2400" dirty="0"/>
            <a:t> </a:t>
          </a:r>
          <a:r>
            <a:rPr kumimoji="1" lang="en-US" sz="2400" dirty="0"/>
            <a:t>case</a:t>
          </a:r>
          <a:r>
            <a:rPr kumimoji="1" lang="zh-CN" sz="2400" dirty="0"/>
            <a:t> </a:t>
          </a:r>
          <a:r>
            <a:rPr kumimoji="1" lang="en-US" sz="2400" dirty="0"/>
            <a:t>diagram</a:t>
          </a:r>
          <a:endParaRPr lang="en-US" sz="2400" dirty="0"/>
        </a:p>
      </dgm:t>
    </dgm:pt>
    <dgm:pt modelId="{935A0559-89AC-441D-B816-91AF5D3832C3}" cxnId="{9F1C9A59-BB6F-406F-BFDC-FE8EE7510896}" type="parTrans">
      <dgm:prSet/>
      <dgm:spPr/>
      <dgm:t>
        <a:bodyPr/>
        <a:lstStyle/>
        <a:p>
          <a:endParaRPr lang="en-US"/>
        </a:p>
      </dgm:t>
    </dgm:pt>
    <dgm:pt modelId="{5E0637C4-59E7-4CE2-84AC-97D9C6AF5896}" cxnId="{9F1C9A59-BB6F-406F-BFDC-FE8EE7510896}" type="sibTrans">
      <dgm:prSet/>
      <dgm:spPr/>
      <dgm:t>
        <a:bodyPr/>
        <a:lstStyle/>
        <a:p>
          <a:endParaRPr lang="en-US"/>
        </a:p>
      </dgm:t>
    </dgm:pt>
    <dgm:pt modelId="{DBDF953D-1CAA-4CBE-BB5B-7E7CC65F217A}">
      <dgm:prSet custT="1"/>
      <dgm:spPr/>
      <dgm:t>
        <a:bodyPr/>
        <a:lstStyle/>
        <a:p>
          <a:r>
            <a:rPr kumimoji="1" lang="en-US" sz="2400" dirty="0"/>
            <a:t>Identify</a:t>
          </a:r>
          <a:r>
            <a:rPr kumimoji="1" lang="zh-CN" sz="2400" dirty="0"/>
            <a:t> </a:t>
          </a:r>
          <a:r>
            <a:rPr kumimoji="1" lang="en-US" sz="2400" dirty="0"/>
            <a:t>use</a:t>
          </a:r>
          <a:r>
            <a:rPr kumimoji="1" lang="zh-CN" sz="2400" dirty="0"/>
            <a:t> </a:t>
          </a:r>
          <a:r>
            <a:rPr kumimoji="1" lang="en-US" sz="2400" dirty="0"/>
            <a:t>case</a:t>
          </a:r>
          <a:endParaRPr lang="en-US" sz="2400" dirty="0"/>
        </a:p>
      </dgm:t>
    </dgm:pt>
    <dgm:pt modelId="{23965222-8D02-4447-9BAA-E13AD361B9C7}" cxnId="{EB460097-C4BF-49A5-8834-790E6EB415BE}" type="parTrans">
      <dgm:prSet/>
      <dgm:spPr/>
      <dgm:t>
        <a:bodyPr/>
        <a:lstStyle/>
        <a:p>
          <a:endParaRPr lang="en-US"/>
        </a:p>
      </dgm:t>
    </dgm:pt>
    <dgm:pt modelId="{044FFCFE-3C2C-4979-86A1-BD2B16244F5D}" cxnId="{EB460097-C4BF-49A5-8834-790E6EB415BE}" type="sibTrans">
      <dgm:prSet/>
      <dgm:spPr/>
      <dgm:t>
        <a:bodyPr/>
        <a:lstStyle/>
        <a:p>
          <a:endParaRPr lang="en-US"/>
        </a:p>
      </dgm:t>
    </dgm:pt>
    <dgm:pt modelId="{CA697E69-2223-4A83-A894-4143C41E8E3E}">
      <dgm:prSet custT="1"/>
      <dgm:spPr/>
      <dgm:t>
        <a:bodyPr/>
        <a:lstStyle/>
        <a:p>
          <a:r>
            <a:rPr kumimoji="1" lang="en-US" sz="2400" dirty="0"/>
            <a:t>Write</a:t>
          </a:r>
          <a:r>
            <a:rPr kumimoji="1" lang="zh-CN" sz="2400" dirty="0"/>
            <a:t> </a:t>
          </a:r>
          <a:r>
            <a:rPr kumimoji="1" lang="en-US" sz="2400" dirty="0"/>
            <a:t>a</a:t>
          </a:r>
          <a:r>
            <a:rPr kumimoji="1" lang="zh-CN" sz="2400" dirty="0"/>
            <a:t> </a:t>
          </a:r>
          <a:r>
            <a:rPr kumimoji="1" lang="en-US" sz="2400" dirty="0"/>
            <a:t>use</a:t>
          </a:r>
          <a:r>
            <a:rPr kumimoji="1" lang="zh-CN" sz="2400" dirty="0"/>
            <a:t> </a:t>
          </a:r>
          <a:r>
            <a:rPr kumimoji="1" lang="en-US" sz="2400" dirty="0"/>
            <a:t>case</a:t>
          </a:r>
          <a:endParaRPr lang="en-US" sz="2400" dirty="0"/>
        </a:p>
      </dgm:t>
    </dgm:pt>
    <dgm:pt modelId="{9B2C0B59-748C-4082-948F-A171842C27E4}" cxnId="{760A0ECF-CE20-4FC8-BA42-BCA94732F826}" type="parTrans">
      <dgm:prSet/>
      <dgm:spPr/>
      <dgm:t>
        <a:bodyPr/>
        <a:lstStyle/>
        <a:p>
          <a:endParaRPr lang="en-US"/>
        </a:p>
      </dgm:t>
    </dgm:pt>
    <dgm:pt modelId="{7D3CB64F-4D31-4E4F-9AA5-B6BDE5C58670}" cxnId="{760A0ECF-CE20-4FC8-BA42-BCA94732F826}" type="sibTrans">
      <dgm:prSet/>
      <dgm:spPr/>
      <dgm:t>
        <a:bodyPr/>
        <a:lstStyle/>
        <a:p>
          <a:endParaRPr lang="en-US"/>
        </a:p>
      </dgm:t>
    </dgm:pt>
    <dgm:pt modelId="{9CB984B4-F513-4511-BB5A-8F1AF513AACA}">
      <dgm:prSet/>
      <dgm:spPr/>
      <dgm:t>
        <a:bodyPr/>
        <a:lstStyle/>
        <a:p>
          <a:r>
            <a:rPr kumimoji="1" lang="en-US"/>
            <a:t>Conclusion</a:t>
          </a:r>
          <a:endParaRPr lang="en-US"/>
        </a:p>
      </dgm:t>
    </dgm:pt>
    <dgm:pt modelId="{651EC7E5-DF12-4522-84C9-24B33A49D964}" cxnId="{7C8C90F5-094B-4650-9C7F-E7598796A796}" type="parTrans">
      <dgm:prSet/>
      <dgm:spPr/>
      <dgm:t>
        <a:bodyPr/>
        <a:lstStyle/>
        <a:p>
          <a:endParaRPr lang="en-US"/>
        </a:p>
      </dgm:t>
    </dgm:pt>
    <dgm:pt modelId="{DA0D296C-F426-4613-8EBD-EFE4260B232A}" cxnId="{7C8C90F5-094B-4650-9C7F-E7598796A796}" type="sibTrans">
      <dgm:prSet/>
      <dgm:spPr/>
      <dgm:t>
        <a:bodyPr/>
        <a:lstStyle/>
        <a:p>
          <a:endParaRPr lang="en-US"/>
        </a:p>
      </dgm:t>
    </dgm:pt>
    <dgm:pt modelId="{02F26BD5-ADC8-4F4A-BDC9-A220107C91A4}">
      <dgm:prSet/>
      <dgm:spPr/>
      <dgm:t>
        <a:bodyPr/>
        <a:lstStyle/>
        <a:p>
          <a:r>
            <a:rPr kumimoji="1" lang="en-US" dirty="0"/>
            <a:t>Questions</a:t>
          </a:r>
          <a:endParaRPr lang="en-US" dirty="0"/>
        </a:p>
      </dgm:t>
    </dgm:pt>
    <dgm:pt modelId="{5E012A3E-2BCB-4DE4-B66D-E7A67666F2C0}" cxnId="{536BF3EA-7160-416B-AAAA-FE02DF4A18D9}" type="parTrans">
      <dgm:prSet/>
      <dgm:spPr/>
      <dgm:t>
        <a:bodyPr/>
        <a:lstStyle/>
        <a:p>
          <a:endParaRPr lang="en-US"/>
        </a:p>
      </dgm:t>
    </dgm:pt>
    <dgm:pt modelId="{4BBD4F61-4878-4F90-A32E-AF4827BDD044}" cxnId="{536BF3EA-7160-416B-AAAA-FE02DF4A18D9}" type="sibTrans">
      <dgm:prSet/>
      <dgm:spPr/>
      <dgm:t>
        <a:bodyPr/>
        <a:lstStyle/>
        <a:p>
          <a:endParaRPr lang="en-US"/>
        </a:p>
      </dgm:t>
    </dgm:pt>
    <dgm:pt modelId="{CBD5ED6F-51B6-8846-865A-D9CF5FFAFF8F}" type="pres">
      <dgm:prSet presAssocID="{A2EF8812-0F56-4F3A-8FA6-FB4A6D533D48}" presName="linear" presStyleCnt="0">
        <dgm:presLayoutVars>
          <dgm:animLvl val="lvl"/>
          <dgm:resizeHandles val="exact"/>
        </dgm:presLayoutVars>
      </dgm:prSet>
      <dgm:spPr/>
    </dgm:pt>
    <dgm:pt modelId="{79EDD404-B7FD-B244-8324-5456678A2F51}" type="pres">
      <dgm:prSet presAssocID="{8999D408-D24E-44C3-A586-C0566AFBEDB6}" presName="parentText" presStyleLbl="node1" presStyleIdx="0" presStyleCnt="4">
        <dgm:presLayoutVars>
          <dgm:chMax val="0"/>
          <dgm:bulletEnabled val="1"/>
        </dgm:presLayoutVars>
      </dgm:prSet>
      <dgm:spPr/>
    </dgm:pt>
    <dgm:pt modelId="{AE420C79-C0EA-B941-88FC-D4B2AAFDE3B6}" type="pres">
      <dgm:prSet presAssocID="{5BE702C1-ED2E-4530-99E8-443F07EE08A4}" presName="spacer" presStyleCnt="0"/>
      <dgm:spPr/>
    </dgm:pt>
    <dgm:pt modelId="{1A5C38E8-CD6F-B248-BC1F-29691FF0FD0C}" type="pres">
      <dgm:prSet presAssocID="{1C864179-79FC-47A6-8379-F4E23D9BCB17}" presName="parentText" presStyleLbl="node1" presStyleIdx="1" presStyleCnt="4">
        <dgm:presLayoutVars>
          <dgm:chMax val="0"/>
          <dgm:bulletEnabled val="1"/>
        </dgm:presLayoutVars>
      </dgm:prSet>
      <dgm:spPr/>
    </dgm:pt>
    <dgm:pt modelId="{B599533E-4331-2E47-87C1-9FC55CF84B20}" type="pres">
      <dgm:prSet presAssocID="{1C864179-79FC-47A6-8379-F4E23D9BCB17}" presName="childText" presStyleLbl="revTx" presStyleIdx="0" presStyleCnt="1">
        <dgm:presLayoutVars>
          <dgm:bulletEnabled val="1"/>
        </dgm:presLayoutVars>
      </dgm:prSet>
      <dgm:spPr/>
    </dgm:pt>
    <dgm:pt modelId="{E016E530-3858-034A-839B-B17AC7DC7676}" type="pres">
      <dgm:prSet presAssocID="{9CB984B4-F513-4511-BB5A-8F1AF513AACA}" presName="parentText" presStyleLbl="node1" presStyleIdx="2" presStyleCnt="4">
        <dgm:presLayoutVars>
          <dgm:chMax val="0"/>
          <dgm:bulletEnabled val="1"/>
        </dgm:presLayoutVars>
      </dgm:prSet>
      <dgm:spPr/>
    </dgm:pt>
    <dgm:pt modelId="{9DCAB208-34E1-7344-9AA2-3A0C81C89F4B}" type="pres">
      <dgm:prSet presAssocID="{DA0D296C-F426-4613-8EBD-EFE4260B232A}" presName="spacer" presStyleCnt="0"/>
      <dgm:spPr/>
    </dgm:pt>
    <dgm:pt modelId="{004B9808-0631-9A41-AB23-07C0DFD29B57}" type="pres">
      <dgm:prSet presAssocID="{02F26BD5-ADC8-4F4A-BDC9-A220107C91A4}" presName="parentText" presStyleLbl="node1" presStyleIdx="3" presStyleCnt="4">
        <dgm:presLayoutVars>
          <dgm:chMax val="0"/>
          <dgm:bulletEnabled val="1"/>
        </dgm:presLayoutVars>
      </dgm:prSet>
      <dgm:spPr/>
    </dgm:pt>
  </dgm:ptLst>
  <dgm:cxnLst>
    <dgm:cxn modelId="{672B4C19-89BE-A147-9E66-5198B202A3A5}" type="presOf" srcId="{1C864179-79FC-47A6-8379-F4E23D9BCB17}" destId="{1A5C38E8-CD6F-B248-BC1F-29691FF0FD0C}" srcOrd="0" destOrd="0" presId="urn:microsoft.com/office/officeart/2005/8/layout/vList2"/>
    <dgm:cxn modelId="{B2882533-EED7-D54D-9EAB-28A4EF546172}" type="presOf" srcId="{A2EF8812-0F56-4F3A-8FA6-FB4A6D533D48}" destId="{CBD5ED6F-51B6-8846-865A-D9CF5FFAFF8F}" srcOrd="0" destOrd="0" presId="urn:microsoft.com/office/officeart/2005/8/layout/vList2"/>
    <dgm:cxn modelId="{71D24941-6D4B-444C-ADC6-A3AD51C62700}" type="presOf" srcId="{9CB984B4-F513-4511-BB5A-8F1AF513AACA}" destId="{E016E530-3858-034A-839B-B17AC7DC7676}" srcOrd="0" destOrd="0" presId="urn:microsoft.com/office/officeart/2005/8/layout/vList2"/>
    <dgm:cxn modelId="{4AFC3D4F-08B2-46F1-851D-42E670D345DA}" srcId="{A2EF8812-0F56-4F3A-8FA6-FB4A6D533D48}" destId="{8999D408-D24E-44C3-A586-C0566AFBEDB6}" srcOrd="0" destOrd="0" parTransId="{D922F27E-B4B6-4F36-B92B-509F1212EA66}" sibTransId="{5BE702C1-ED2E-4530-99E8-443F07EE08A4}"/>
    <dgm:cxn modelId="{9F1C9A59-BB6F-406F-BFDC-FE8EE7510896}" srcId="{1C864179-79FC-47A6-8379-F4E23D9BCB17}" destId="{A538959A-0D94-4D29-A8BE-D7254C4DB195}" srcOrd="0" destOrd="0" parTransId="{935A0559-89AC-441D-B816-91AF5D3832C3}" sibTransId="{5E0637C4-59E7-4CE2-84AC-97D9C6AF5896}"/>
    <dgm:cxn modelId="{E67B0C72-D3DE-0A4A-AA02-8C1233CE0427}" type="presOf" srcId="{A538959A-0D94-4D29-A8BE-D7254C4DB195}" destId="{B599533E-4331-2E47-87C1-9FC55CF84B20}" srcOrd="0" destOrd="0" presId="urn:microsoft.com/office/officeart/2005/8/layout/vList2"/>
    <dgm:cxn modelId="{EB460097-C4BF-49A5-8834-790E6EB415BE}" srcId="{1C864179-79FC-47A6-8379-F4E23D9BCB17}" destId="{DBDF953D-1CAA-4CBE-BB5B-7E7CC65F217A}" srcOrd="1" destOrd="0" parTransId="{23965222-8D02-4447-9BAA-E13AD361B9C7}" sibTransId="{044FFCFE-3C2C-4979-86A1-BD2B16244F5D}"/>
    <dgm:cxn modelId="{ED3BDDA2-8CBE-4306-BBF0-F01AB359726D}" srcId="{A2EF8812-0F56-4F3A-8FA6-FB4A6D533D48}" destId="{1C864179-79FC-47A6-8379-F4E23D9BCB17}" srcOrd="1" destOrd="0" parTransId="{85C9D6C0-B0FA-4972-9F71-CD1F508D414B}" sibTransId="{7613BB32-F5FF-457F-868B-56812F7AC95E}"/>
    <dgm:cxn modelId="{760A0ECF-CE20-4FC8-BA42-BCA94732F826}" srcId="{1C864179-79FC-47A6-8379-F4E23D9BCB17}" destId="{CA697E69-2223-4A83-A894-4143C41E8E3E}" srcOrd="2" destOrd="0" parTransId="{9B2C0B59-748C-4082-948F-A171842C27E4}" sibTransId="{7D3CB64F-4D31-4E4F-9AA5-B6BDE5C58670}"/>
    <dgm:cxn modelId="{9BC045D2-843B-EC40-85CD-6B5B06C3C869}" type="presOf" srcId="{CA697E69-2223-4A83-A894-4143C41E8E3E}" destId="{B599533E-4331-2E47-87C1-9FC55CF84B20}" srcOrd="0" destOrd="2" presId="urn:microsoft.com/office/officeart/2005/8/layout/vList2"/>
    <dgm:cxn modelId="{B8127EDA-77DE-034F-BAFC-3DE8F3120B69}" type="presOf" srcId="{DBDF953D-1CAA-4CBE-BB5B-7E7CC65F217A}" destId="{B599533E-4331-2E47-87C1-9FC55CF84B20}" srcOrd="0" destOrd="1" presId="urn:microsoft.com/office/officeart/2005/8/layout/vList2"/>
    <dgm:cxn modelId="{5ECF47E1-C95A-2F44-8022-365458D6F8DA}" type="presOf" srcId="{02F26BD5-ADC8-4F4A-BDC9-A220107C91A4}" destId="{004B9808-0631-9A41-AB23-07C0DFD29B57}" srcOrd="0" destOrd="0" presId="urn:microsoft.com/office/officeart/2005/8/layout/vList2"/>
    <dgm:cxn modelId="{F559E7E1-7850-F644-AFA0-8FE0E467A130}" type="presOf" srcId="{8999D408-D24E-44C3-A586-C0566AFBEDB6}" destId="{79EDD404-B7FD-B244-8324-5456678A2F51}" srcOrd="0" destOrd="0" presId="urn:microsoft.com/office/officeart/2005/8/layout/vList2"/>
    <dgm:cxn modelId="{536BF3EA-7160-416B-AAAA-FE02DF4A18D9}" srcId="{A2EF8812-0F56-4F3A-8FA6-FB4A6D533D48}" destId="{02F26BD5-ADC8-4F4A-BDC9-A220107C91A4}" srcOrd="3" destOrd="0" parTransId="{5E012A3E-2BCB-4DE4-B66D-E7A67666F2C0}" sibTransId="{4BBD4F61-4878-4F90-A32E-AF4827BDD044}"/>
    <dgm:cxn modelId="{7C8C90F5-094B-4650-9C7F-E7598796A796}" srcId="{A2EF8812-0F56-4F3A-8FA6-FB4A6D533D48}" destId="{9CB984B4-F513-4511-BB5A-8F1AF513AACA}" srcOrd="2" destOrd="0" parTransId="{651EC7E5-DF12-4522-84C9-24B33A49D964}" sibTransId="{DA0D296C-F426-4613-8EBD-EFE4260B232A}"/>
    <dgm:cxn modelId="{01AE8135-38B6-AF4C-A927-19EE7E50ADFB}" type="presParOf" srcId="{CBD5ED6F-51B6-8846-865A-D9CF5FFAFF8F}" destId="{79EDD404-B7FD-B244-8324-5456678A2F51}" srcOrd="0" destOrd="0" presId="urn:microsoft.com/office/officeart/2005/8/layout/vList2"/>
    <dgm:cxn modelId="{E2DF67BC-BB1D-E84F-B721-F629D5B33AD3}" type="presParOf" srcId="{CBD5ED6F-51B6-8846-865A-D9CF5FFAFF8F}" destId="{AE420C79-C0EA-B941-88FC-D4B2AAFDE3B6}" srcOrd="1" destOrd="0" presId="urn:microsoft.com/office/officeart/2005/8/layout/vList2"/>
    <dgm:cxn modelId="{2EF3E71B-6D69-AA45-AFD9-D010A660E955}" type="presParOf" srcId="{CBD5ED6F-51B6-8846-865A-D9CF5FFAFF8F}" destId="{1A5C38E8-CD6F-B248-BC1F-29691FF0FD0C}" srcOrd="2" destOrd="0" presId="urn:microsoft.com/office/officeart/2005/8/layout/vList2"/>
    <dgm:cxn modelId="{B8011712-FF5E-6C40-A9A0-D95CADCE4DC5}" type="presParOf" srcId="{CBD5ED6F-51B6-8846-865A-D9CF5FFAFF8F}" destId="{B599533E-4331-2E47-87C1-9FC55CF84B20}" srcOrd="3" destOrd="0" presId="urn:microsoft.com/office/officeart/2005/8/layout/vList2"/>
    <dgm:cxn modelId="{AB7E1745-2974-1F4A-8BC2-6EBA7B0E3018}" type="presParOf" srcId="{CBD5ED6F-51B6-8846-865A-D9CF5FFAFF8F}" destId="{E016E530-3858-034A-839B-B17AC7DC7676}" srcOrd="4" destOrd="0" presId="urn:microsoft.com/office/officeart/2005/8/layout/vList2"/>
    <dgm:cxn modelId="{1CF577CE-72F7-FE48-8A56-3635593954CA}" type="presParOf" srcId="{CBD5ED6F-51B6-8846-865A-D9CF5FFAFF8F}" destId="{9DCAB208-34E1-7344-9AA2-3A0C81C89F4B}" srcOrd="5" destOrd="0" presId="urn:microsoft.com/office/officeart/2005/8/layout/vList2"/>
    <dgm:cxn modelId="{E9CC0E30-AC0A-9849-8DDC-76D4114E0C3A}" type="presParOf" srcId="{CBD5ED6F-51B6-8846-865A-D9CF5FFAFF8F}" destId="{004B9808-0631-9A41-AB23-07C0DFD29B5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D4511-FA62-41CD-B9F2-0279337E767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357DF9-FCA6-43D1-B7B5-E2839726DE2E}">
      <dgm:prSet/>
      <dgm:spPr/>
      <dgm:t>
        <a:bodyPr/>
        <a:lstStyle/>
        <a:p>
          <a:pPr>
            <a:lnSpc>
              <a:spcPct val="100000"/>
            </a:lnSpc>
          </a:pPr>
          <a:r>
            <a:rPr lang="en-US" dirty="0"/>
            <a:t>Identify use case </a:t>
          </a:r>
        </a:p>
      </dgm:t>
    </dgm:pt>
    <dgm:pt modelId="{D08E859D-0128-4933-8599-4DE40A3E614F}" cxnId="{1E12DD44-2FD7-4DBC-A462-8A804BCAC3FE}" type="parTrans">
      <dgm:prSet/>
      <dgm:spPr/>
      <dgm:t>
        <a:bodyPr/>
        <a:lstStyle/>
        <a:p>
          <a:endParaRPr lang="en-US"/>
        </a:p>
      </dgm:t>
    </dgm:pt>
    <dgm:pt modelId="{D185DAF0-83C2-4A5F-9194-79C9A2056735}" cxnId="{1E12DD44-2FD7-4DBC-A462-8A804BCAC3FE}" type="sibTrans">
      <dgm:prSet/>
      <dgm:spPr/>
      <dgm:t>
        <a:bodyPr/>
        <a:lstStyle/>
        <a:p>
          <a:endParaRPr lang="en-US"/>
        </a:p>
      </dgm:t>
    </dgm:pt>
    <dgm:pt modelId="{7BD3536E-082D-4B3D-B747-1B597F2FDA2B}">
      <dgm:prSet/>
      <dgm:spPr/>
      <dgm:t>
        <a:bodyPr/>
        <a:lstStyle/>
        <a:p>
          <a:pPr>
            <a:lnSpc>
              <a:spcPct val="100000"/>
            </a:lnSpc>
          </a:pPr>
          <a:r>
            <a:rPr lang="en-US"/>
            <a:t>Main parts in template </a:t>
          </a:r>
        </a:p>
      </dgm:t>
    </dgm:pt>
    <dgm:pt modelId="{21ED187D-72D1-4501-8CAB-B6C0E5E35469}" cxnId="{E9EBDFD5-63ED-4D62-BB11-A11D772F4D4E}" type="parTrans">
      <dgm:prSet/>
      <dgm:spPr/>
      <dgm:t>
        <a:bodyPr/>
        <a:lstStyle/>
        <a:p>
          <a:endParaRPr lang="en-US"/>
        </a:p>
      </dgm:t>
    </dgm:pt>
    <dgm:pt modelId="{9C41E930-3948-444D-8BE8-4DE82A60696C}" cxnId="{E9EBDFD5-63ED-4D62-BB11-A11D772F4D4E}" type="sibTrans">
      <dgm:prSet/>
      <dgm:spPr/>
      <dgm:t>
        <a:bodyPr/>
        <a:lstStyle/>
        <a:p>
          <a:endParaRPr lang="en-US"/>
        </a:p>
      </dgm:t>
    </dgm:pt>
    <dgm:pt modelId="{C5C020D3-A97D-4CB1-9E40-E59D4664366F}">
      <dgm:prSet/>
      <dgm:spPr/>
      <dgm:t>
        <a:bodyPr/>
        <a:lstStyle/>
        <a:p>
          <a:pPr>
            <a:lnSpc>
              <a:spcPct val="100000"/>
            </a:lnSpc>
          </a:pPr>
          <a:r>
            <a:rPr lang="en-US"/>
            <a:t>Main steps writing a use case </a:t>
          </a:r>
        </a:p>
      </dgm:t>
    </dgm:pt>
    <dgm:pt modelId="{82FBA6AF-A1B8-419E-8C21-D02CE4390B7B}" cxnId="{82F2FE4C-07A5-4A8C-B64A-26E899753E2F}" type="parTrans">
      <dgm:prSet/>
      <dgm:spPr/>
      <dgm:t>
        <a:bodyPr/>
        <a:lstStyle/>
        <a:p>
          <a:endParaRPr lang="en-US"/>
        </a:p>
      </dgm:t>
    </dgm:pt>
    <dgm:pt modelId="{1951A814-798D-4D4B-99D4-9AF780043634}" cxnId="{82F2FE4C-07A5-4A8C-B64A-26E899753E2F}" type="sibTrans">
      <dgm:prSet/>
      <dgm:spPr/>
      <dgm:t>
        <a:bodyPr/>
        <a:lstStyle/>
        <a:p>
          <a:endParaRPr lang="en-US"/>
        </a:p>
      </dgm:t>
    </dgm:pt>
    <dgm:pt modelId="{E806F7CF-4092-4F87-8239-52AF753756D9}">
      <dgm:prSet/>
      <dgm:spPr/>
      <dgm:t>
        <a:bodyPr/>
        <a:lstStyle/>
        <a:p>
          <a:pPr>
            <a:lnSpc>
              <a:spcPct val="100000"/>
            </a:lnSpc>
          </a:pPr>
          <a:r>
            <a:rPr lang="en-US"/>
            <a:t>Tips </a:t>
          </a:r>
        </a:p>
      </dgm:t>
    </dgm:pt>
    <dgm:pt modelId="{029EFCAE-8996-4631-8402-52338286C330}" cxnId="{338C0CA5-FD7E-4031-AF34-C6EF098D8B17}" type="parTrans">
      <dgm:prSet/>
      <dgm:spPr/>
      <dgm:t>
        <a:bodyPr/>
        <a:lstStyle/>
        <a:p>
          <a:endParaRPr lang="en-US"/>
        </a:p>
      </dgm:t>
    </dgm:pt>
    <dgm:pt modelId="{9248F815-8CA1-48E6-A233-16AA3B2609A6}" cxnId="{338C0CA5-FD7E-4031-AF34-C6EF098D8B17}" type="sibTrans">
      <dgm:prSet/>
      <dgm:spPr/>
      <dgm:t>
        <a:bodyPr/>
        <a:lstStyle/>
        <a:p>
          <a:endParaRPr lang="en-US"/>
        </a:p>
      </dgm:t>
    </dgm:pt>
    <dgm:pt modelId="{609AD681-2E27-4606-8896-82B1FEC8EE80}" type="pres">
      <dgm:prSet presAssocID="{8B7D4511-FA62-41CD-B9F2-0279337E767D}" presName="root" presStyleCnt="0">
        <dgm:presLayoutVars>
          <dgm:dir/>
          <dgm:resizeHandles val="exact"/>
        </dgm:presLayoutVars>
      </dgm:prSet>
      <dgm:spPr/>
    </dgm:pt>
    <dgm:pt modelId="{AC00E0BF-336B-48BE-8F16-6CC7BFBE7535}" type="pres">
      <dgm:prSet presAssocID="{9C357DF9-FCA6-43D1-B7B5-E2839726DE2E}" presName="compNode" presStyleCnt="0"/>
      <dgm:spPr/>
    </dgm:pt>
    <dgm:pt modelId="{C58E0615-AAAF-4B23-A8A0-71FEAF914A35}" type="pres">
      <dgm:prSet presAssocID="{9C357DF9-FCA6-43D1-B7B5-E2839726DE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72167610-124F-4457-B905-CB2323E80F80}" type="pres">
      <dgm:prSet presAssocID="{9C357DF9-FCA6-43D1-B7B5-E2839726DE2E}" presName="spaceRect" presStyleCnt="0"/>
      <dgm:spPr/>
    </dgm:pt>
    <dgm:pt modelId="{45E6C39D-1956-45B0-BDE6-9C2A0A3E9FA3}" type="pres">
      <dgm:prSet presAssocID="{9C357DF9-FCA6-43D1-B7B5-E2839726DE2E}" presName="textRect" presStyleLbl="revTx" presStyleIdx="0" presStyleCnt="4">
        <dgm:presLayoutVars>
          <dgm:chMax val="1"/>
          <dgm:chPref val="1"/>
        </dgm:presLayoutVars>
      </dgm:prSet>
      <dgm:spPr/>
    </dgm:pt>
    <dgm:pt modelId="{F5A4CA58-F1B1-415C-91DE-F441E95DD2FD}" type="pres">
      <dgm:prSet presAssocID="{D185DAF0-83C2-4A5F-9194-79C9A2056735}" presName="sibTrans" presStyleCnt="0"/>
      <dgm:spPr/>
    </dgm:pt>
    <dgm:pt modelId="{35854B05-8C63-435C-81AD-15ACE10268A7}" type="pres">
      <dgm:prSet presAssocID="{7BD3536E-082D-4B3D-B747-1B597F2FDA2B}" presName="compNode" presStyleCnt="0"/>
      <dgm:spPr/>
    </dgm:pt>
    <dgm:pt modelId="{9D94D885-1471-4D40-9D1E-195FC0DF29A8}" type="pres">
      <dgm:prSet presAssocID="{7BD3536E-082D-4B3D-B747-1B597F2FDA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3C0E5CB5-E8AE-4E09-B1DF-08DF1318519A}" type="pres">
      <dgm:prSet presAssocID="{7BD3536E-082D-4B3D-B747-1B597F2FDA2B}" presName="spaceRect" presStyleCnt="0"/>
      <dgm:spPr/>
    </dgm:pt>
    <dgm:pt modelId="{F0E3C44A-8920-4D87-8740-6FEE22C146B3}" type="pres">
      <dgm:prSet presAssocID="{7BD3536E-082D-4B3D-B747-1B597F2FDA2B}" presName="textRect" presStyleLbl="revTx" presStyleIdx="1" presStyleCnt="4">
        <dgm:presLayoutVars>
          <dgm:chMax val="1"/>
          <dgm:chPref val="1"/>
        </dgm:presLayoutVars>
      </dgm:prSet>
      <dgm:spPr/>
    </dgm:pt>
    <dgm:pt modelId="{A60178DC-382F-44BE-9D47-4E5A55B11671}" type="pres">
      <dgm:prSet presAssocID="{9C41E930-3948-444D-8BE8-4DE82A60696C}" presName="sibTrans" presStyleCnt="0"/>
      <dgm:spPr/>
    </dgm:pt>
    <dgm:pt modelId="{34BABE3C-DA67-4268-BEFD-CA0354A609C7}" type="pres">
      <dgm:prSet presAssocID="{C5C020D3-A97D-4CB1-9E40-E59D4664366F}" presName="compNode" presStyleCnt="0"/>
      <dgm:spPr/>
    </dgm:pt>
    <dgm:pt modelId="{0D3C55E9-AB72-4EBC-99DB-0DA8CF18CF89}" type="pres">
      <dgm:prSet presAssocID="{C5C020D3-A97D-4CB1-9E40-E59D4664366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8C8A89BA-55C0-4F63-87F7-3B51FBC3FBFD}" type="pres">
      <dgm:prSet presAssocID="{C5C020D3-A97D-4CB1-9E40-E59D4664366F}" presName="spaceRect" presStyleCnt="0"/>
      <dgm:spPr/>
    </dgm:pt>
    <dgm:pt modelId="{6CA475EF-6FCD-4527-8E31-472A1029AC59}" type="pres">
      <dgm:prSet presAssocID="{C5C020D3-A97D-4CB1-9E40-E59D4664366F}" presName="textRect" presStyleLbl="revTx" presStyleIdx="2" presStyleCnt="4">
        <dgm:presLayoutVars>
          <dgm:chMax val="1"/>
          <dgm:chPref val="1"/>
        </dgm:presLayoutVars>
      </dgm:prSet>
      <dgm:spPr/>
    </dgm:pt>
    <dgm:pt modelId="{F21A3BF6-31DD-4101-B654-BC702A8D80B4}" type="pres">
      <dgm:prSet presAssocID="{1951A814-798D-4D4B-99D4-9AF780043634}" presName="sibTrans" presStyleCnt="0"/>
      <dgm:spPr/>
    </dgm:pt>
    <dgm:pt modelId="{2328EF2B-CCAC-4A99-A231-B20321906A30}" type="pres">
      <dgm:prSet presAssocID="{E806F7CF-4092-4F87-8239-52AF753756D9}" presName="compNode" presStyleCnt="0"/>
      <dgm:spPr/>
    </dgm:pt>
    <dgm:pt modelId="{5A0E6456-1B6C-4795-8BE4-43954BE60947}" type="pres">
      <dgm:prSet presAssocID="{E806F7CF-4092-4F87-8239-52AF753756D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E163B369-6799-41C4-B7B3-B81246209204}" type="pres">
      <dgm:prSet presAssocID="{E806F7CF-4092-4F87-8239-52AF753756D9}" presName="spaceRect" presStyleCnt="0"/>
      <dgm:spPr/>
    </dgm:pt>
    <dgm:pt modelId="{104A1B0D-B638-41C6-A9FD-350DD027BEFA}" type="pres">
      <dgm:prSet presAssocID="{E806F7CF-4092-4F87-8239-52AF753756D9}" presName="textRect" presStyleLbl="revTx" presStyleIdx="3" presStyleCnt="4">
        <dgm:presLayoutVars>
          <dgm:chMax val="1"/>
          <dgm:chPref val="1"/>
        </dgm:presLayoutVars>
      </dgm:prSet>
      <dgm:spPr/>
    </dgm:pt>
  </dgm:ptLst>
  <dgm:cxnLst>
    <dgm:cxn modelId="{82DE771D-DA1E-B04D-8B37-43D28F1CC09F}" type="presOf" srcId="{7BD3536E-082D-4B3D-B747-1B597F2FDA2B}" destId="{F0E3C44A-8920-4D87-8740-6FEE22C146B3}" srcOrd="0" destOrd="0" presId="urn:microsoft.com/office/officeart/2018/2/layout/IconLabelList"/>
    <dgm:cxn modelId="{1E12DD44-2FD7-4DBC-A462-8A804BCAC3FE}" srcId="{8B7D4511-FA62-41CD-B9F2-0279337E767D}" destId="{9C357DF9-FCA6-43D1-B7B5-E2839726DE2E}" srcOrd="0" destOrd="0" parTransId="{D08E859D-0128-4933-8599-4DE40A3E614F}" sibTransId="{D185DAF0-83C2-4A5F-9194-79C9A2056735}"/>
    <dgm:cxn modelId="{82F2FE4C-07A5-4A8C-B64A-26E899753E2F}" srcId="{8B7D4511-FA62-41CD-B9F2-0279337E767D}" destId="{C5C020D3-A97D-4CB1-9E40-E59D4664366F}" srcOrd="2" destOrd="0" parTransId="{82FBA6AF-A1B8-419E-8C21-D02CE4390B7B}" sibTransId="{1951A814-798D-4D4B-99D4-9AF780043634}"/>
    <dgm:cxn modelId="{D1BDC463-15DD-5749-A05F-3EDECF990AE6}" type="presOf" srcId="{9C357DF9-FCA6-43D1-B7B5-E2839726DE2E}" destId="{45E6C39D-1956-45B0-BDE6-9C2A0A3E9FA3}" srcOrd="0" destOrd="0" presId="urn:microsoft.com/office/officeart/2018/2/layout/IconLabelList"/>
    <dgm:cxn modelId="{56FA0266-0D06-BE49-9FF0-662215338CCF}" type="presOf" srcId="{C5C020D3-A97D-4CB1-9E40-E59D4664366F}" destId="{6CA475EF-6FCD-4527-8E31-472A1029AC59}" srcOrd="0" destOrd="0" presId="urn:microsoft.com/office/officeart/2018/2/layout/IconLabelList"/>
    <dgm:cxn modelId="{258B3C92-2527-E64E-86C5-62A1285EC3A9}" type="presOf" srcId="{E806F7CF-4092-4F87-8239-52AF753756D9}" destId="{104A1B0D-B638-41C6-A9FD-350DD027BEFA}" srcOrd="0" destOrd="0" presId="urn:microsoft.com/office/officeart/2018/2/layout/IconLabelList"/>
    <dgm:cxn modelId="{F5F833A4-5D15-B543-B128-C56B4FD9C14A}" type="presOf" srcId="{8B7D4511-FA62-41CD-B9F2-0279337E767D}" destId="{609AD681-2E27-4606-8896-82B1FEC8EE80}" srcOrd="0" destOrd="0" presId="urn:microsoft.com/office/officeart/2018/2/layout/IconLabelList"/>
    <dgm:cxn modelId="{338C0CA5-FD7E-4031-AF34-C6EF098D8B17}" srcId="{8B7D4511-FA62-41CD-B9F2-0279337E767D}" destId="{E806F7CF-4092-4F87-8239-52AF753756D9}" srcOrd="3" destOrd="0" parTransId="{029EFCAE-8996-4631-8402-52338286C330}" sibTransId="{9248F815-8CA1-48E6-A233-16AA3B2609A6}"/>
    <dgm:cxn modelId="{E9EBDFD5-63ED-4D62-BB11-A11D772F4D4E}" srcId="{8B7D4511-FA62-41CD-B9F2-0279337E767D}" destId="{7BD3536E-082D-4B3D-B747-1B597F2FDA2B}" srcOrd="1" destOrd="0" parTransId="{21ED187D-72D1-4501-8CAB-B6C0E5E35469}" sibTransId="{9C41E930-3948-444D-8BE8-4DE82A60696C}"/>
    <dgm:cxn modelId="{84EB458F-A355-394B-8C19-A6906E7EB6A1}" type="presParOf" srcId="{609AD681-2E27-4606-8896-82B1FEC8EE80}" destId="{AC00E0BF-336B-48BE-8F16-6CC7BFBE7535}" srcOrd="0" destOrd="0" presId="urn:microsoft.com/office/officeart/2018/2/layout/IconLabelList"/>
    <dgm:cxn modelId="{0AB330C1-E67B-954C-B763-F0FEFB423C39}" type="presParOf" srcId="{AC00E0BF-336B-48BE-8F16-6CC7BFBE7535}" destId="{C58E0615-AAAF-4B23-A8A0-71FEAF914A35}" srcOrd="0" destOrd="0" presId="urn:microsoft.com/office/officeart/2018/2/layout/IconLabelList"/>
    <dgm:cxn modelId="{0D01DC92-6D87-C243-878D-EF5B7B37F13F}" type="presParOf" srcId="{AC00E0BF-336B-48BE-8F16-6CC7BFBE7535}" destId="{72167610-124F-4457-B905-CB2323E80F80}" srcOrd="1" destOrd="0" presId="urn:microsoft.com/office/officeart/2018/2/layout/IconLabelList"/>
    <dgm:cxn modelId="{F38CE1C7-C75F-2C4F-8821-5D4603CDEE3F}" type="presParOf" srcId="{AC00E0BF-336B-48BE-8F16-6CC7BFBE7535}" destId="{45E6C39D-1956-45B0-BDE6-9C2A0A3E9FA3}" srcOrd="2" destOrd="0" presId="urn:microsoft.com/office/officeart/2018/2/layout/IconLabelList"/>
    <dgm:cxn modelId="{9C71E897-242D-8040-B271-50A36365BD2F}" type="presParOf" srcId="{609AD681-2E27-4606-8896-82B1FEC8EE80}" destId="{F5A4CA58-F1B1-415C-91DE-F441E95DD2FD}" srcOrd="1" destOrd="0" presId="urn:microsoft.com/office/officeart/2018/2/layout/IconLabelList"/>
    <dgm:cxn modelId="{329E66D9-F463-E74C-96B2-A35CC2BEB7C1}" type="presParOf" srcId="{609AD681-2E27-4606-8896-82B1FEC8EE80}" destId="{35854B05-8C63-435C-81AD-15ACE10268A7}" srcOrd="2" destOrd="0" presId="urn:microsoft.com/office/officeart/2018/2/layout/IconLabelList"/>
    <dgm:cxn modelId="{EFBD370D-E23A-9143-B613-3C5CDE12287E}" type="presParOf" srcId="{35854B05-8C63-435C-81AD-15ACE10268A7}" destId="{9D94D885-1471-4D40-9D1E-195FC0DF29A8}" srcOrd="0" destOrd="0" presId="urn:microsoft.com/office/officeart/2018/2/layout/IconLabelList"/>
    <dgm:cxn modelId="{0F55DD71-46CB-D34D-90EE-02ACC05E901B}" type="presParOf" srcId="{35854B05-8C63-435C-81AD-15ACE10268A7}" destId="{3C0E5CB5-E8AE-4E09-B1DF-08DF1318519A}" srcOrd="1" destOrd="0" presId="urn:microsoft.com/office/officeart/2018/2/layout/IconLabelList"/>
    <dgm:cxn modelId="{BA24A03E-5050-0D48-B1EB-2AE46560E1A7}" type="presParOf" srcId="{35854B05-8C63-435C-81AD-15ACE10268A7}" destId="{F0E3C44A-8920-4D87-8740-6FEE22C146B3}" srcOrd="2" destOrd="0" presId="urn:microsoft.com/office/officeart/2018/2/layout/IconLabelList"/>
    <dgm:cxn modelId="{49C57403-F6E5-EA46-854A-2E515E9FE98D}" type="presParOf" srcId="{609AD681-2E27-4606-8896-82B1FEC8EE80}" destId="{A60178DC-382F-44BE-9D47-4E5A55B11671}" srcOrd="3" destOrd="0" presId="urn:microsoft.com/office/officeart/2018/2/layout/IconLabelList"/>
    <dgm:cxn modelId="{C77AC80E-0353-184C-AD11-444F54483C8F}" type="presParOf" srcId="{609AD681-2E27-4606-8896-82B1FEC8EE80}" destId="{34BABE3C-DA67-4268-BEFD-CA0354A609C7}" srcOrd="4" destOrd="0" presId="urn:microsoft.com/office/officeart/2018/2/layout/IconLabelList"/>
    <dgm:cxn modelId="{1593D4D1-199B-7142-A8EC-0E6939323DE9}" type="presParOf" srcId="{34BABE3C-DA67-4268-BEFD-CA0354A609C7}" destId="{0D3C55E9-AB72-4EBC-99DB-0DA8CF18CF89}" srcOrd="0" destOrd="0" presId="urn:microsoft.com/office/officeart/2018/2/layout/IconLabelList"/>
    <dgm:cxn modelId="{06B29D97-4A83-4B4B-BDF6-4D8453603EAC}" type="presParOf" srcId="{34BABE3C-DA67-4268-BEFD-CA0354A609C7}" destId="{8C8A89BA-55C0-4F63-87F7-3B51FBC3FBFD}" srcOrd="1" destOrd="0" presId="urn:microsoft.com/office/officeart/2018/2/layout/IconLabelList"/>
    <dgm:cxn modelId="{01C9A018-AA4F-4848-BCF5-D6C143B271D8}" type="presParOf" srcId="{34BABE3C-DA67-4268-BEFD-CA0354A609C7}" destId="{6CA475EF-6FCD-4527-8E31-472A1029AC59}" srcOrd="2" destOrd="0" presId="urn:microsoft.com/office/officeart/2018/2/layout/IconLabelList"/>
    <dgm:cxn modelId="{DBABEE98-2542-1346-92CB-1A2698101ECE}" type="presParOf" srcId="{609AD681-2E27-4606-8896-82B1FEC8EE80}" destId="{F21A3BF6-31DD-4101-B654-BC702A8D80B4}" srcOrd="5" destOrd="0" presId="urn:microsoft.com/office/officeart/2018/2/layout/IconLabelList"/>
    <dgm:cxn modelId="{260F14B2-5EBD-4E4A-8E52-AD931B7A8E5C}" type="presParOf" srcId="{609AD681-2E27-4606-8896-82B1FEC8EE80}" destId="{2328EF2B-CCAC-4A99-A231-B20321906A30}" srcOrd="6" destOrd="0" presId="urn:microsoft.com/office/officeart/2018/2/layout/IconLabelList"/>
    <dgm:cxn modelId="{8CFB3814-29FA-C64D-B62B-5488DEB860C2}" type="presParOf" srcId="{2328EF2B-CCAC-4A99-A231-B20321906A30}" destId="{5A0E6456-1B6C-4795-8BE4-43954BE60947}" srcOrd="0" destOrd="0" presId="urn:microsoft.com/office/officeart/2018/2/layout/IconLabelList"/>
    <dgm:cxn modelId="{761EE8C1-1365-C64A-8B88-67BC9B77A88E}" type="presParOf" srcId="{2328EF2B-CCAC-4A99-A231-B20321906A30}" destId="{E163B369-6799-41C4-B7B3-B81246209204}" srcOrd="1" destOrd="0" presId="urn:microsoft.com/office/officeart/2018/2/layout/IconLabelList"/>
    <dgm:cxn modelId="{119C437B-02C2-E142-B301-63C2491A9717}" type="presParOf" srcId="{2328EF2B-CCAC-4A99-A231-B20321906A30}" destId="{104A1B0D-B638-41C6-A9FD-350DD027BEF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03F9E7-4AF5-4E34-87CA-FE56BFE16D8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1AA00F4-1A38-491B-A28B-E8B655F26B1E}">
      <dgm:prSet custT="1"/>
      <dgm:spPr/>
      <dgm:t>
        <a:bodyPr/>
        <a:lstStyle/>
        <a:p>
          <a:r>
            <a:rPr lang="en-US" sz="1800" b="1" dirty="0"/>
            <a:t>1. Based on a goal. </a:t>
          </a:r>
        </a:p>
      </dgm:t>
    </dgm:pt>
    <dgm:pt modelId="{0A3A24F4-FB65-44C2-BB34-E83B107AD224}" cxnId="{C4F748C9-9CC3-4206-AA6B-3D595FB0FC86}" type="parTrans">
      <dgm:prSet/>
      <dgm:spPr/>
      <dgm:t>
        <a:bodyPr/>
        <a:lstStyle/>
        <a:p>
          <a:endParaRPr lang="en-US"/>
        </a:p>
      </dgm:t>
    </dgm:pt>
    <dgm:pt modelId="{3F9E5267-F334-4C3B-969B-20D6A47E7B31}" cxnId="{C4F748C9-9CC3-4206-AA6B-3D595FB0FC86}" type="sibTrans">
      <dgm:prSet/>
      <dgm:spPr/>
      <dgm:t>
        <a:bodyPr/>
        <a:lstStyle/>
        <a:p>
          <a:endParaRPr lang="en-US"/>
        </a:p>
      </dgm:t>
    </dgm:pt>
    <dgm:pt modelId="{CD075B11-D629-473F-B2B4-E7F0DB02B8A0}">
      <dgm:prSet custT="1"/>
      <dgm:spPr/>
      <dgm:t>
        <a:bodyPr/>
        <a:lstStyle/>
        <a:p>
          <a:r>
            <a:rPr lang="en-US" sz="2000" dirty="0"/>
            <a:t>A use case describes how an actor uses the system to achieve a goal. </a:t>
          </a:r>
        </a:p>
      </dgm:t>
    </dgm:pt>
    <dgm:pt modelId="{3BDB9F07-0C7D-4A69-AF2A-3432BDEACD9A}" cxnId="{08820E06-0A62-4041-9244-29F69BF1FCB6}" type="parTrans">
      <dgm:prSet/>
      <dgm:spPr/>
      <dgm:t>
        <a:bodyPr/>
        <a:lstStyle/>
        <a:p>
          <a:endParaRPr lang="en-US"/>
        </a:p>
      </dgm:t>
    </dgm:pt>
    <dgm:pt modelId="{384FC9A3-25C0-4867-9ED0-CA74CCB39994}" cxnId="{08820E06-0A62-4041-9244-29F69BF1FCB6}" type="sibTrans">
      <dgm:prSet/>
      <dgm:spPr/>
      <dgm:t>
        <a:bodyPr/>
        <a:lstStyle/>
        <a:p>
          <a:endParaRPr lang="en-US"/>
        </a:p>
      </dgm:t>
    </dgm:pt>
    <dgm:pt modelId="{5C269D57-EC1E-4354-9968-3473010040B5}">
      <dgm:prSet custT="1"/>
      <dgm:spPr/>
      <dgm:t>
        <a:bodyPr/>
        <a:lstStyle/>
        <a:p>
          <a:r>
            <a:rPr lang="en-US" sz="1800" b="1" dirty="0"/>
            <a:t>2. Complete or not complete. </a:t>
          </a:r>
        </a:p>
      </dgm:t>
    </dgm:pt>
    <dgm:pt modelId="{DEB28281-0A14-4503-BF7D-FEF1E2A55F9B}" cxnId="{C80AEA73-E1B4-4943-A87F-BD024CB3E90D}" type="parTrans">
      <dgm:prSet/>
      <dgm:spPr/>
      <dgm:t>
        <a:bodyPr/>
        <a:lstStyle/>
        <a:p>
          <a:endParaRPr lang="en-US"/>
        </a:p>
      </dgm:t>
    </dgm:pt>
    <dgm:pt modelId="{458AC565-3359-4BDD-B239-240AE0B0F9C1}" cxnId="{C80AEA73-E1B4-4943-A87F-BD024CB3E90D}" type="sibTrans">
      <dgm:prSet/>
      <dgm:spPr/>
      <dgm:t>
        <a:bodyPr/>
        <a:lstStyle/>
        <a:p>
          <a:endParaRPr lang="en-US"/>
        </a:p>
      </dgm:t>
    </dgm:pt>
    <dgm:pt modelId="{1B967127-90E1-4D1E-A0E9-23D05266BCCC}">
      <dgm:prSet custT="1"/>
      <dgm:spPr/>
      <dgm:t>
        <a:bodyPr/>
        <a:lstStyle/>
        <a:p>
          <a:r>
            <a:rPr lang="en-US" sz="2000" dirty="0"/>
            <a:t>When an actor has performed the steps in a use case, the goal should be either 100% complete or 0% complete. </a:t>
          </a:r>
        </a:p>
      </dgm:t>
    </dgm:pt>
    <dgm:pt modelId="{D9FC1A2F-417D-4024-AA6B-92C19BC4EF54}" cxnId="{9064525A-CEC5-4615-B4B0-92520E6D5583}" type="parTrans">
      <dgm:prSet/>
      <dgm:spPr/>
      <dgm:t>
        <a:bodyPr/>
        <a:lstStyle/>
        <a:p>
          <a:endParaRPr lang="en-US"/>
        </a:p>
      </dgm:t>
    </dgm:pt>
    <dgm:pt modelId="{79D0AC25-5DB1-4CDF-84CC-D232EE046DCD}" cxnId="{9064525A-CEC5-4615-B4B0-92520E6D5583}" type="sibTrans">
      <dgm:prSet/>
      <dgm:spPr/>
      <dgm:t>
        <a:bodyPr/>
        <a:lstStyle/>
        <a:p>
          <a:endParaRPr lang="en-US"/>
        </a:p>
      </dgm:t>
    </dgm:pt>
    <dgm:pt modelId="{2121A5D8-59DF-445F-893F-710B9FD66FC6}">
      <dgm:prSet custT="1"/>
      <dgm:spPr/>
      <dgm:t>
        <a:bodyPr/>
        <a:lstStyle/>
        <a:p>
          <a:r>
            <a:rPr lang="en-US" sz="1800" b="1" dirty="0"/>
            <a:t>3. One person, one place, one time, one event.</a:t>
          </a:r>
        </a:p>
      </dgm:t>
    </dgm:pt>
    <dgm:pt modelId="{CDB5542E-23D3-4E58-B5B8-F352EB3CB289}" cxnId="{4A573117-2CBB-4941-9AE1-247E0B952F1A}" type="parTrans">
      <dgm:prSet/>
      <dgm:spPr/>
      <dgm:t>
        <a:bodyPr/>
        <a:lstStyle/>
        <a:p>
          <a:endParaRPr lang="en-US"/>
        </a:p>
      </dgm:t>
    </dgm:pt>
    <dgm:pt modelId="{F5EED821-9CEE-4CEB-9766-0198032EA788}" cxnId="{4A573117-2CBB-4941-9AE1-247E0B952F1A}" type="sibTrans">
      <dgm:prSet/>
      <dgm:spPr/>
      <dgm:t>
        <a:bodyPr/>
        <a:lstStyle/>
        <a:p>
          <a:endParaRPr lang="en-US"/>
        </a:p>
      </dgm:t>
    </dgm:pt>
    <dgm:pt modelId="{B4A4C049-898D-4A73-967D-3A927A359302}">
      <dgm:prSet custT="1"/>
      <dgm:spPr/>
      <dgm:t>
        <a:bodyPr/>
        <a:lstStyle/>
        <a:p>
          <a:r>
            <a:rPr lang="en-US" sz="2000" dirty="0"/>
            <a:t>Try to write use cases that describe how one actor responds to one event in</a:t>
          </a:r>
          <a:r>
            <a:rPr lang="zh-CN" sz="2000" dirty="0"/>
            <a:t> </a:t>
          </a:r>
          <a:r>
            <a:rPr lang="en-US" sz="2000" dirty="0"/>
            <a:t>one place at one time. </a:t>
          </a:r>
        </a:p>
      </dgm:t>
    </dgm:pt>
    <dgm:pt modelId="{19755959-A6D4-4ECF-9AFA-9035E425B5FA}" cxnId="{134880EA-B75F-4B6F-B0DF-6253B5B254D8}" type="parTrans">
      <dgm:prSet/>
      <dgm:spPr/>
      <dgm:t>
        <a:bodyPr/>
        <a:lstStyle/>
        <a:p>
          <a:endParaRPr lang="en-US"/>
        </a:p>
      </dgm:t>
    </dgm:pt>
    <dgm:pt modelId="{FD49CBC9-E54C-4DC8-9036-2608E7BEE2D2}" cxnId="{134880EA-B75F-4B6F-B0DF-6253B5B254D8}" type="sibTrans">
      <dgm:prSet/>
      <dgm:spPr/>
      <dgm:t>
        <a:bodyPr/>
        <a:lstStyle/>
        <a:p>
          <a:endParaRPr lang="en-US"/>
        </a:p>
      </dgm:t>
    </dgm:pt>
    <dgm:pt modelId="{1617C880-31ED-455D-B6CB-AE7D1A05746B}">
      <dgm:prSet/>
      <dgm:spPr/>
      <dgm:t>
        <a:bodyPr/>
        <a:lstStyle/>
        <a:p>
          <a:r>
            <a:rPr lang="en-US" b="1" dirty="0"/>
            <a:t>4. Six to ten steps. </a:t>
          </a:r>
        </a:p>
      </dgm:t>
    </dgm:pt>
    <dgm:pt modelId="{B5AF61F4-23E9-4D3A-9ED1-5A0BF2A195CB}" cxnId="{C7454D97-8541-4DD5-A51D-105508B2BFFC}" type="parTrans">
      <dgm:prSet/>
      <dgm:spPr/>
      <dgm:t>
        <a:bodyPr/>
        <a:lstStyle/>
        <a:p>
          <a:endParaRPr lang="en-US"/>
        </a:p>
      </dgm:t>
    </dgm:pt>
    <dgm:pt modelId="{54D7CCCC-D03F-46CF-8D98-FA047A443BB3}" cxnId="{C7454D97-8541-4DD5-A51D-105508B2BFFC}" type="sibTrans">
      <dgm:prSet/>
      <dgm:spPr/>
      <dgm:t>
        <a:bodyPr/>
        <a:lstStyle/>
        <a:p>
          <a:endParaRPr lang="en-US"/>
        </a:p>
      </dgm:t>
    </dgm:pt>
    <dgm:pt modelId="{22FAA0AA-511B-4E19-999D-A15BEA840A9B}">
      <dgm:prSet/>
      <dgm:spPr/>
      <dgm:t>
        <a:bodyPr/>
        <a:lstStyle/>
        <a:p>
          <a:r>
            <a:rPr lang="en-US" dirty="0"/>
            <a:t>Try to keep the main success scenario of a use case between six and ten steps. Use cases should make requirements easier to comprehend. </a:t>
          </a:r>
        </a:p>
      </dgm:t>
    </dgm:pt>
    <dgm:pt modelId="{F0F52803-A157-4D2B-A030-AA19965D2289}" cxnId="{00AF10DB-E47B-4C59-8184-9654EA5EE979}" type="parTrans">
      <dgm:prSet/>
      <dgm:spPr/>
      <dgm:t>
        <a:bodyPr/>
        <a:lstStyle/>
        <a:p>
          <a:endParaRPr lang="en-US"/>
        </a:p>
      </dgm:t>
    </dgm:pt>
    <dgm:pt modelId="{459983D9-3F5E-4A07-A0EC-02A181FE09D1}" cxnId="{00AF10DB-E47B-4C59-8184-9654EA5EE979}" type="sibTrans">
      <dgm:prSet/>
      <dgm:spPr/>
      <dgm:t>
        <a:bodyPr/>
        <a:lstStyle/>
        <a:p>
          <a:endParaRPr lang="en-US"/>
        </a:p>
      </dgm:t>
    </dgm:pt>
    <dgm:pt modelId="{A6C4C250-1365-844B-B91D-BA078905FA12}" type="pres">
      <dgm:prSet presAssocID="{E803F9E7-4AF5-4E34-87CA-FE56BFE16D85}" presName="Name0" presStyleCnt="0">
        <dgm:presLayoutVars>
          <dgm:dir/>
          <dgm:animLvl val="lvl"/>
          <dgm:resizeHandles val="exact"/>
        </dgm:presLayoutVars>
      </dgm:prSet>
      <dgm:spPr/>
    </dgm:pt>
    <dgm:pt modelId="{6CCFDD45-B1AD-AD4F-AFCA-01977B7E9624}" type="pres">
      <dgm:prSet presAssocID="{21AA00F4-1A38-491B-A28B-E8B655F26B1E}" presName="composite" presStyleCnt="0"/>
      <dgm:spPr/>
    </dgm:pt>
    <dgm:pt modelId="{393E8A9D-F942-9A45-8F6D-F34179C0AD32}" type="pres">
      <dgm:prSet presAssocID="{21AA00F4-1A38-491B-A28B-E8B655F26B1E}" presName="parTx" presStyleLbl="alignNode1" presStyleIdx="0" presStyleCnt="4">
        <dgm:presLayoutVars>
          <dgm:chMax val="0"/>
          <dgm:chPref val="0"/>
          <dgm:bulletEnabled val="1"/>
        </dgm:presLayoutVars>
      </dgm:prSet>
      <dgm:spPr/>
    </dgm:pt>
    <dgm:pt modelId="{4BCE7C92-8709-6D4C-8FAC-45191BAD4C14}" type="pres">
      <dgm:prSet presAssocID="{21AA00F4-1A38-491B-A28B-E8B655F26B1E}" presName="desTx" presStyleLbl="alignAccFollowNode1" presStyleIdx="0" presStyleCnt="4">
        <dgm:presLayoutVars>
          <dgm:bulletEnabled val="1"/>
        </dgm:presLayoutVars>
      </dgm:prSet>
      <dgm:spPr/>
    </dgm:pt>
    <dgm:pt modelId="{7A59EE0D-C417-5647-8AF1-3D60E62E7027}" type="pres">
      <dgm:prSet presAssocID="{3F9E5267-F334-4C3B-969B-20D6A47E7B31}" presName="space" presStyleCnt="0"/>
      <dgm:spPr/>
    </dgm:pt>
    <dgm:pt modelId="{3149DD79-938F-F146-B634-CC0839C4F745}" type="pres">
      <dgm:prSet presAssocID="{5C269D57-EC1E-4354-9968-3473010040B5}" presName="composite" presStyleCnt="0"/>
      <dgm:spPr/>
    </dgm:pt>
    <dgm:pt modelId="{8DA5850B-51BF-C749-B284-54540D478AA7}" type="pres">
      <dgm:prSet presAssocID="{5C269D57-EC1E-4354-9968-3473010040B5}" presName="parTx" presStyleLbl="alignNode1" presStyleIdx="1" presStyleCnt="4">
        <dgm:presLayoutVars>
          <dgm:chMax val="0"/>
          <dgm:chPref val="0"/>
          <dgm:bulletEnabled val="1"/>
        </dgm:presLayoutVars>
      </dgm:prSet>
      <dgm:spPr/>
    </dgm:pt>
    <dgm:pt modelId="{377E70BA-88E4-734E-B261-9365F9644532}" type="pres">
      <dgm:prSet presAssocID="{5C269D57-EC1E-4354-9968-3473010040B5}" presName="desTx" presStyleLbl="alignAccFollowNode1" presStyleIdx="1" presStyleCnt="4">
        <dgm:presLayoutVars>
          <dgm:bulletEnabled val="1"/>
        </dgm:presLayoutVars>
      </dgm:prSet>
      <dgm:spPr/>
    </dgm:pt>
    <dgm:pt modelId="{678502B9-95C1-9640-827A-920813AD6A2B}" type="pres">
      <dgm:prSet presAssocID="{458AC565-3359-4BDD-B239-240AE0B0F9C1}" presName="space" presStyleCnt="0"/>
      <dgm:spPr/>
    </dgm:pt>
    <dgm:pt modelId="{C70945EB-FCAB-6F41-A63D-66C728DC263F}" type="pres">
      <dgm:prSet presAssocID="{2121A5D8-59DF-445F-893F-710B9FD66FC6}" presName="composite" presStyleCnt="0"/>
      <dgm:spPr/>
    </dgm:pt>
    <dgm:pt modelId="{90A4F185-8CA4-C443-848D-A3BE29402127}" type="pres">
      <dgm:prSet presAssocID="{2121A5D8-59DF-445F-893F-710B9FD66FC6}" presName="parTx" presStyleLbl="alignNode1" presStyleIdx="2" presStyleCnt="4">
        <dgm:presLayoutVars>
          <dgm:chMax val="0"/>
          <dgm:chPref val="0"/>
          <dgm:bulletEnabled val="1"/>
        </dgm:presLayoutVars>
      </dgm:prSet>
      <dgm:spPr/>
    </dgm:pt>
    <dgm:pt modelId="{17C85D41-F6FB-4A48-A0AB-08D861ADFF5F}" type="pres">
      <dgm:prSet presAssocID="{2121A5D8-59DF-445F-893F-710B9FD66FC6}" presName="desTx" presStyleLbl="alignAccFollowNode1" presStyleIdx="2" presStyleCnt="4">
        <dgm:presLayoutVars>
          <dgm:bulletEnabled val="1"/>
        </dgm:presLayoutVars>
      </dgm:prSet>
      <dgm:spPr/>
    </dgm:pt>
    <dgm:pt modelId="{6F712C7A-FBFC-DC4E-9E59-C1490703AE68}" type="pres">
      <dgm:prSet presAssocID="{F5EED821-9CEE-4CEB-9766-0198032EA788}" presName="space" presStyleCnt="0"/>
      <dgm:spPr/>
    </dgm:pt>
    <dgm:pt modelId="{4C948A0C-8DD1-9146-BF23-DFBD2AD599B4}" type="pres">
      <dgm:prSet presAssocID="{1617C880-31ED-455D-B6CB-AE7D1A05746B}" presName="composite" presStyleCnt="0"/>
      <dgm:spPr/>
    </dgm:pt>
    <dgm:pt modelId="{5295AFF2-826B-F04C-A14D-B0CF4A01E8F2}" type="pres">
      <dgm:prSet presAssocID="{1617C880-31ED-455D-B6CB-AE7D1A05746B}" presName="parTx" presStyleLbl="alignNode1" presStyleIdx="3" presStyleCnt="4">
        <dgm:presLayoutVars>
          <dgm:chMax val="0"/>
          <dgm:chPref val="0"/>
          <dgm:bulletEnabled val="1"/>
        </dgm:presLayoutVars>
      </dgm:prSet>
      <dgm:spPr/>
    </dgm:pt>
    <dgm:pt modelId="{5498E557-6389-494D-B9B3-04465FAE9C4A}" type="pres">
      <dgm:prSet presAssocID="{1617C880-31ED-455D-B6CB-AE7D1A05746B}" presName="desTx" presStyleLbl="alignAccFollowNode1" presStyleIdx="3" presStyleCnt="4">
        <dgm:presLayoutVars>
          <dgm:bulletEnabled val="1"/>
        </dgm:presLayoutVars>
      </dgm:prSet>
      <dgm:spPr/>
    </dgm:pt>
  </dgm:ptLst>
  <dgm:cxnLst>
    <dgm:cxn modelId="{4E535804-F72D-4044-AA0B-802EAF175CA3}" type="presOf" srcId="{2121A5D8-59DF-445F-893F-710B9FD66FC6}" destId="{90A4F185-8CA4-C443-848D-A3BE29402127}" srcOrd="0" destOrd="0" presId="urn:microsoft.com/office/officeart/2005/8/layout/hList1"/>
    <dgm:cxn modelId="{08820E06-0A62-4041-9244-29F69BF1FCB6}" srcId="{21AA00F4-1A38-491B-A28B-E8B655F26B1E}" destId="{CD075B11-D629-473F-B2B4-E7F0DB02B8A0}" srcOrd="0" destOrd="0" parTransId="{3BDB9F07-0C7D-4A69-AF2A-3432BDEACD9A}" sibTransId="{384FC9A3-25C0-4867-9ED0-CA74CCB39994}"/>
    <dgm:cxn modelId="{4A573117-2CBB-4941-9AE1-247E0B952F1A}" srcId="{E803F9E7-4AF5-4E34-87CA-FE56BFE16D85}" destId="{2121A5D8-59DF-445F-893F-710B9FD66FC6}" srcOrd="2" destOrd="0" parTransId="{CDB5542E-23D3-4E58-B5B8-F352EB3CB289}" sibTransId="{F5EED821-9CEE-4CEB-9766-0198032EA788}"/>
    <dgm:cxn modelId="{4A265722-CCDE-C740-9D14-F3857E2DC186}" type="presOf" srcId="{E803F9E7-4AF5-4E34-87CA-FE56BFE16D85}" destId="{A6C4C250-1365-844B-B91D-BA078905FA12}" srcOrd="0" destOrd="0" presId="urn:microsoft.com/office/officeart/2005/8/layout/hList1"/>
    <dgm:cxn modelId="{AF96FD3D-8538-764C-AA32-EDC3DDECABC2}" type="presOf" srcId="{21AA00F4-1A38-491B-A28B-E8B655F26B1E}" destId="{393E8A9D-F942-9A45-8F6D-F34179C0AD32}" srcOrd="0" destOrd="0" presId="urn:microsoft.com/office/officeart/2005/8/layout/hList1"/>
    <dgm:cxn modelId="{41B3294B-518B-524D-8070-BCEB5C80D944}" type="presOf" srcId="{CD075B11-D629-473F-B2B4-E7F0DB02B8A0}" destId="{4BCE7C92-8709-6D4C-8FAC-45191BAD4C14}" srcOrd="0" destOrd="0" presId="urn:microsoft.com/office/officeart/2005/8/layout/hList1"/>
    <dgm:cxn modelId="{9064525A-CEC5-4615-B4B0-92520E6D5583}" srcId="{5C269D57-EC1E-4354-9968-3473010040B5}" destId="{1B967127-90E1-4D1E-A0E9-23D05266BCCC}" srcOrd="0" destOrd="0" parTransId="{D9FC1A2F-417D-4024-AA6B-92C19BC4EF54}" sibTransId="{79D0AC25-5DB1-4CDF-84CC-D232EE046DCD}"/>
    <dgm:cxn modelId="{F6152372-1E77-F04B-90D7-AA05CBF89B7F}" type="presOf" srcId="{1B967127-90E1-4D1E-A0E9-23D05266BCCC}" destId="{377E70BA-88E4-734E-B261-9365F9644532}" srcOrd="0" destOrd="0" presId="urn:microsoft.com/office/officeart/2005/8/layout/hList1"/>
    <dgm:cxn modelId="{C80AEA73-E1B4-4943-A87F-BD024CB3E90D}" srcId="{E803F9E7-4AF5-4E34-87CA-FE56BFE16D85}" destId="{5C269D57-EC1E-4354-9968-3473010040B5}" srcOrd="1" destOrd="0" parTransId="{DEB28281-0A14-4503-BF7D-FEF1E2A55F9B}" sibTransId="{458AC565-3359-4BDD-B239-240AE0B0F9C1}"/>
    <dgm:cxn modelId="{4D5E3C76-5AEB-CB49-83B6-3ECA8CA4054F}" type="presOf" srcId="{22FAA0AA-511B-4E19-999D-A15BEA840A9B}" destId="{5498E557-6389-494D-B9B3-04465FAE9C4A}" srcOrd="0" destOrd="0" presId="urn:microsoft.com/office/officeart/2005/8/layout/hList1"/>
    <dgm:cxn modelId="{8D7C6584-5740-3B40-B67B-88F289EE5679}" type="presOf" srcId="{1617C880-31ED-455D-B6CB-AE7D1A05746B}" destId="{5295AFF2-826B-F04C-A14D-B0CF4A01E8F2}" srcOrd="0" destOrd="0" presId="urn:microsoft.com/office/officeart/2005/8/layout/hList1"/>
    <dgm:cxn modelId="{05876F85-37E8-6B4A-8AA8-A1AC50B20E30}" type="presOf" srcId="{B4A4C049-898D-4A73-967D-3A927A359302}" destId="{17C85D41-F6FB-4A48-A0AB-08D861ADFF5F}" srcOrd="0" destOrd="0" presId="urn:microsoft.com/office/officeart/2005/8/layout/hList1"/>
    <dgm:cxn modelId="{C7454D97-8541-4DD5-A51D-105508B2BFFC}" srcId="{E803F9E7-4AF5-4E34-87CA-FE56BFE16D85}" destId="{1617C880-31ED-455D-B6CB-AE7D1A05746B}" srcOrd="3" destOrd="0" parTransId="{B5AF61F4-23E9-4D3A-9ED1-5A0BF2A195CB}" sibTransId="{54D7CCCC-D03F-46CF-8D98-FA047A443BB3}"/>
    <dgm:cxn modelId="{C76AC3BA-B89E-D442-8ED3-08C322FB6854}" type="presOf" srcId="{5C269D57-EC1E-4354-9968-3473010040B5}" destId="{8DA5850B-51BF-C749-B284-54540D478AA7}" srcOrd="0" destOrd="0" presId="urn:microsoft.com/office/officeart/2005/8/layout/hList1"/>
    <dgm:cxn modelId="{C4F748C9-9CC3-4206-AA6B-3D595FB0FC86}" srcId="{E803F9E7-4AF5-4E34-87CA-FE56BFE16D85}" destId="{21AA00F4-1A38-491B-A28B-E8B655F26B1E}" srcOrd="0" destOrd="0" parTransId="{0A3A24F4-FB65-44C2-BB34-E83B107AD224}" sibTransId="{3F9E5267-F334-4C3B-969B-20D6A47E7B31}"/>
    <dgm:cxn modelId="{00AF10DB-E47B-4C59-8184-9654EA5EE979}" srcId="{1617C880-31ED-455D-B6CB-AE7D1A05746B}" destId="{22FAA0AA-511B-4E19-999D-A15BEA840A9B}" srcOrd="0" destOrd="0" parTransId="{F0F52803-A157-4D2B-A030-AA19965D2289}" sibTransId="{459983D9-3F5E-4A07-A0EC-02A181FE09D1}"/>
    <dgm:cxn modelId="{134880EA-B75F-4B6F-B0DF-6253B5B254D8}" srcId="{2121A5D8-59DF-445F-893F-710B9FD66FC6}" destId="{B4A4C049-898D-4A73-967D-3A927A359302}" srcOrd="0" destOrd="0" parTransId="{19755959-A6D4-4ECF-9AFA-9035E425B5FA}" sibTransId="{FD49CBC9-E54C-4DC8-9036-2608E7BEE2D2}"/>
    <dgm:cxn modelId="{B53DE7B5-5EBE-EA49-8A98-BE9E6DB3F17B}" type="presParOf" srcId="{A6C4C250-1365-844B-B91D-BA078905FA12}" destId="{6CCFDD45-B1AD-AD4F-AFCA-01977B7E9624}" srcOrd="0" destOrd="0" presId="urn:microsoft.com/office/officeart/2005/8/layout/hList1"/>
    <dgm:cxn modelId="{013AE000-0B43-DB48-AC85-043587CAEC38}" type="presParOf" srcId="{6CCFDD45-B1AD-AD4F-AFCA-01977B7E9624}" destId="{393E8A9D-F942-9A45-8F6D-F34179C0AD32}" srcOrd="0" destOrd="0" presId="urn:microsoft.com/office/officeart/2005/8/layout/hList1"/>
    <dgm:cxn modelId="{E1B309E1-3B2D-CE4A-B45A-CBE6C2357BEE}" type="presParOf" srcId="{6CCFDD45-B1AD-AD4F-AFCA-01977B7E9624}" destId="{4BCE7C92-8709-6D4C-8FAC-45191BAD4C14}" srcOrd="1" destOrd="0" presId="urn:microsoft.com/office/officeart/2005/8/layout/hList1"/>
    <dgm:cxn modelId="{B3CDF2B4-6575-2C47-881A-57C2E8C707CA}" type="presParOf" srcId="{A6C4C250-1365-844B-B91D-BA078905FA12}" destId="{7A59EE0D-C417-5647-8AF1-3D60E62E7027}" srcOrd="1" destOrd="0" presId="urn:microsoft.com/office/officeart/2005/8/layout/hList1"/>
    <dgm:cxn modelId="{306D37E8-287D-3945-B813-10FC28C57B77}" type="presParOf" srcId="{A6C4C250-1365-844B-B91D-BA078905FA12}" destId="{3149DD79-938F-F146-B634-CC0839C4F745}" srcOrd="2" destOrd="0" presId="urn:microsoft.com/office/officeart/2005/8/layout/hList1"/>
    <dgm:cxn modelId="{CE5E228E-27EB-6A4D-B8E5-2CB9AF2458AE}" type="presParOf" srcId="{3149DD79-938F-F146-B634-CC0839C4F745}" destId="{8DA5850B-51BF-C749-B284-54540D478AA7}" srcOrd="0" destOrd="0" presId="urn:microsoft.com/office/officeart/2005/8/layout/hList1"/>
    <dgm:cxn modelId="{599E7871-31C8-5245-9A6A-1FEE61D98234}" type="presParOf" srcId="{3149DD79-938F-F146-B634-CC0839C4F745}" destId="{377E70BA-88E4-734E-B261-9365F9644532}" srcOrd="1" destOrd="0" presId="urn:microsoft.com/office/officeart/2005/8/layout/hList1"/>
    <dgm:cxn modelId="{7D2B4D44-6CC8-4544-A433-B7E9326102ED}" type="presParOf" srcId="{A6C4C250-1365-844B-B91D-BA078905FA12}" destId="{678502B9-95C1-9640-827A-920813AD6A2B}" srcOrd="3" destOrd="0" presId="urn:microsoft.com/office/officeart/2005/8/layout/hList1"/>
    <dgm:cxn modelId="{5B82BCE4-9433-5244-BD46-5ACA628640F3}" type="presParOf" srcId="{A6C4C250-1365-844B-B91D-BA078905FA12}" destId="{C70945EB-FCAB-6F41-A63D-66C728DC263F}" srcOrd="4" destOrd="0" presId="urn:microsoft.com/office/officeart/2005/8/layout/hList1"/>
    <dgm:cxn modelId="{999FBF6A-8BF5-624B-BCC4-CAFC1F359E48}" type="presParOf" srcId="{C70945EB-FCAB-6F41-A63D-66C728DC263F}" destId="{90A4F185-8CA4-C443-848D-A3BE29402127}" srcOrd="0" destOrd="0" presId="urn:microsoft.com/office/officeart/2005/8/layout/hList1"/>
    <dgm:cxn modelId="{2361FE05-3D9F-6F44-9CE9-2DADCA795342}" type="presParOf" srcId="{C70945EB-FCAB-6F41-A63D-66C728DC263F}" destId="{17C85D41-F6FB-4A48-A0AB-08D861ADFF5F}" srcOrd="1" destOrd="0" presId="urn:microsoft.com/office/officeart/2005/8/layout/hList1"/>
    <dgm:cxn modelId="{84ECDAB8-089A-654B-AA92-E5BA1C311A96}" type="presParOf" srcId="{A6C4C250-1365-844B-B91D-BA078905FA12}" destId="{6F712C7A-FBFC-DC4E-9E59-C1490703AE68}" srcOrd="5" destOrd="0" presId="urn:microsoft.com/office/officeart/2005/8/layout/hList1"/>
    <dgm:cxn modelId="{C952D2CD-F797-854C-BF97-8B657898DBDE}" type="presParOf" srcId="{A6C4C250-1365-844B-B91D-BA078905FA12}" destId="{4C948A0C-8DD1-9146-BF23-DFBD2AD599B4}" srcOrd="6" destOrd="0" presId="urn:microsoft.com/office/officeart/2005/8/layout/hList1"/>
    <dgm:cxn modelId="{285294A2-1979-AA4C-AF06-EE862EE6189A}" type="presParOf" srcId="{4C948A0C-8DD1-9146-BF23-DFBD2AD599B4}" destId="{5295AFF2-826B-F04C-A14D-B0CF4A01E8F2}" srcOrd="0" destOrd="0" presId="urn:microsoft.com/office/officeart/2005/8/layout/hList1"/>
    <dgm:cxn modelId="{9B5C2400-6E36-0F40-B92E-E29764A8BF17}" type="presParOf" srcId="{4C948A0C-8DD1-9146-BF23-DFBD2AD599B4}" destId="{5498E557-6389-494D-B9B3-04465FAE9C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58400" cy="3617845"/>
        <a:chOff x="0" y="0"/>
        <a:chExt cx="10058400" cy="3617845"/>
      </a:xfrm>
    </dsp:grpSpPr>
    <dsp:sp modelId="{79EDD404-B7FD-B244-8324-5456678A2F51}">
      <dsp:nvSpPr>
        <dsp:cNvPr id="3" name="圆角矩形 2"/>
        <dsp:cNvSpPr/>
      </dsp:nvSpPr>
      <dsp:spPr bwMode="white">
        <a:xfrm>
          <a:off x="0" y="19020"/>
          <a:ext cx="10058400" cy="532130"/>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kumimoji="1" lang="en-US" dirty="0"/>
            <a:t>What</a:t>
          </a:r>
          <a:r>
            <a:rPr kumimoji="1" lang="zh-CN" dirty="0"/>
            <a:t> </a:t>
          </a:r>
          <a:r>
            <a:rPr kumimoji="1" lang="en-US" dirty="0"/>
            <a:t>is</a:t>
          </a:r>
          <a:r>
            <a:rPr kumimoji="1" lang="zh-CN" dirty="0"/>
            <a:t> </a:t>
          </a:r>
          <a:r>
            <a:rPr kumimoji="1" lang="en-US" dirty="0"/>
            <a:t>use</a:t>
          </a:r>
          <a:r>
            <a:rPr kumimoji="1" lang="zh-CN" dirty="0"/>
            <a:t> </a:t>
          </a:r>
          <a:r>
            <a:rPr kumimoji="1" lang="en-US" dirty="0"/>
            <a:t>case?</a:t>
          </a:r>
          <a:endParaRPr lang="en-US" dirty="0"/>
        </a:p>
      </dsp:txBody>
      <dsp:txXfrm>
        <a:off x="0" y="19020"/>
        <a:ext cx="10058400" cy="532130"/>
      </dsp:txXfrm>
    </dsp:sp>
    <dsp:sp modelId="{1A5C38E8-CD6F-B248-BC1F-29691FF0FD0C}">
      <dsp:nvSpPr>
        <dsp:cNvPr id="4" name="圆角矩形 3"/>
        <dsp:cNvSpPr/>
      </dsp:nvSpPr>
      <dsp:spPr bwMode="white">
        <a:xfrm>
          <a:off x="0" y="611630"/>
          <a:ext cx="10058400" cy="532130"/>
        </a:xfrm>
        <a:prstGeom prst="roundRect">
          <a:avLst/>
        </a:prstGeom>
      </dsp:spPr>
      <dsp:style>
        <a:lnRef idx="2">
          <a:schemeClr val="lt1"/>
        </a:lnRef>
        <a:fillRef idx="1">
          <a:schemeClr val="accent5">
            <a:hueOff val="-7100000"/>
            <a:satOff val="4052"/>
            <a:lumOff val="-3398"/>
            <a:alpha val="100000"/>
          </a:schemeClr>
        </a:fillRef>
        <a:effectRef idx="0">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kumimoji="1" lang="en-US"/>
            <a:t>How</a:t>
          </a:r>
          <a:r>
            <a:rPr kumimoji="1" lang="zh-CN"/>
            <a:t> </a:t>
          </a:r>
          <a:r>
            <a:rPr kumimoji="1" lang="en-US"/>
            <a:t>to</a:t>
          </a:r>
          <a:r>
            <a:rPr kumimoji="1" lang="zh-CN"/>
            <a:t> </a:t>
          </a:r>
          <a:r>
            <a:rPr kumimoji="1" lang="en-US"/>
            <a:t>do</a:t>
          </a:r>
          <a:r>
            <a:rPr kumimoji="1" lang="zh-CN"/>
            <a:t> </a:t>
          </a:r>
          <a:r>
            <a:rPr kumimoji="1" lang="en-US"/>
            <a:t>use</a:t>
          </a:r>
          <a:r>
            <a:rPr kumimoji="1" lang="zh-CN"/>
            <a:t> </a:t>
          </a:r>
          <a:r>
            <a:rPr kumimoji="1" lang="en-US"/>
            <a:t>case</a:t>
          </a:r>
          <a:r>
            <a:rPr kumimoji="1" lang="zh-CN"/>
            <a:t> </a:t>
          </a:r>
          <a:r>
            <a:rPr kumimoji="1" lang="en-US"/>
            <a:t>analysis?</a:t>
          </a:r>
          <a:endParaRPr lang="en-US"/>
        </a:p>
      </dsp:txBody>
      <dsp:txXfrm>
        <a:off x="0" y="611630"/>
        <a:ext cx="10058400" cy="532130"/>
      </dsp:txXfrm>
    </dsp:sp>
    <dsp:sp modelId="{B599533E-4331-2E47-87C1-9FC55CF84B20}">
      <dsp:nvSpPr>
        <dsp:cNvPr id="5" name="矩形 4"/>
        <dsp:cNvSpPr/>
      </dsp:nvSpPr>
      <dsp:spPr bwMode="white">
        <a:xfrm>
          <a:off x="0" y="1143760"/>
          <a:ext cx="10058400" cy="133032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19354" tIns="30480" rIns="170688" bIns="30480"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marL="228600" lvl="1" indent="-228600">
            <a:lnSpc>
              <a:spcPct val="100000"/>
            </a:lnSpc>
            <a:spcBef>
              <a:spcPct val="0"/>
            </a:spcBef>
            <a:spcAft>
              <a:spcPct val="20000"/>
            </a:spcAft>
            <a:buChar char="•"/>
          </a:pPr>
          <a:r>
            <a:rPr kumimoji="1" lang="en-US" sz="2400" dirty="0">
              <a:solidFill>
                <a:schemeClr val="tx1"/>
              </a:solidFill>
            </a:rPr>
            <a:t>Use</a:t>
          </a:r>
          <a:r>
            <a:rPr kumimoji="1" lang="zh-CN" sz="2400" dirty="0">
              <a:solidFill>
                <a:schemeClr val="tx1"/>
              </a:solidFill>
            </a:rPr>
            <a:t> </a:t>
          </a:r>
          <a:r>
            <a:rPr kumimoji="1" lang="en-US" sz="2400" dirty="0">
              <a:solidFill>
                <a:schemeClr val="tx1"/>
              </a:solidFill>
            </a:rPr>
            <a:t>case</a:t>
          </a:r>
          <a:r>
            <a:rPr kumimoji="1" lang="zh-CN" sz="2400" dirty="0">
              <a:solidFill>
                <a:schemeClr val="tx1"/>
              </a:solidFill>
            </a:rPr>
            <a:t> </a:t>
          </a:r>
          <a:r>
            <a:rPr kumimoji="1" lang="en-US" sz="2400" dirty="0">
              <a:solidFill>
                <a:schemeClr val="tx1"/>
              </a:solidFill>
            </a:rPr>
            <a:t>diagram</a:t>
          </a:r>
          <a:endParaRPr lang="en-US" sz="2400" dirty="0">
            <a:solidFill>
              <a:schemeClr val="tx1"/>
            </a:solidFill>
          </a:endParaRPr>
        </a:p>
        <a:p>
          <a:pPr marL="228600" lvl="1" indent="-228600">
            <a:lnSpc>
              <a:spcPct val="100000"/>
            </a:lnSpc>
            <a:spcBef>
              <a:spcPct val="0"/>
            </a:spcBef>
            <a:spcAft>
              <a:spcPct val="20000"/>
            </a:spcAft>
            <a:buChar char="•"/>
          </a:pPr>
          <a:r>
            <a:rPr kumimoji="1" lang="en-US" sz="2400" dirty="0">
              <a:solidFill>
                <a:schemeClr val="tx1"/>
              </a:solidFill>
            </a:rPr>
            <a:t>Identify</a:t>
          </a:r>
          <a:r>
            <a:rPr kumimoji="1" lang="zh-CN" sz="2400" dirty="0">
              <a:solidFill>
                <a:schemeClr val="tx1"/>
              </a:solidFill>
            </a:rPr>
            <a:t> </a:t>
          </a:r>
          <a:r>
            <a:rPr kumimoji="1" lang="en-US" sz="2400" dirty="0">
              <a:solidFill>
                <a:schemeClr val="tx1"/>
              </a:solidFill>
            </a:rPr>
            <a:t>use</a:t>
          </a:r>
          <a:r>
            <a:rPr kumimoji="1" lang="zh-CN" sz="2400" dirty="0">
              <a:solidFill>
                <a:schemeClr val="tx1"/>
              </a:solidFill>
            </a:rPr>
            <a:t> </a:t>
          </a:r>
          <a:r>
            <a:rPr kumimoji="1" lang="en-US" sz="2400" dirty="0">
              <a:solidFill>
                <a:schemeClr val="tx1"/>
              </a:solidFill>
            </a:rPr>
            <a:t>case</a:t>
          </a:r>
          <a:endParaRPr lang="en-US" sz="2400" dirty="0">
            <a:solidFill>
              <a:schemeClr val="tx1"/>
            </a:solidFill>
          </a:endParaRPr>
        </a:p>
        <a:p>
          <a:pPr marL="228600" lvl="1" indent="-228600">
            <a:lnSpc>
              <a:spcPct val="100000"/>
            </a:lnSpc>
            <a:spcBef>
              <a:spcPct val="0"/>
            </a:spcBef>
            <a:spcAft>
              <a:spcPct val="20000"/>
            </a:spcAft>
            <a:buChar char="•"/>
          </a:pPr>
          <a:r>
            <a:rPr kumimoji="1" lang="en-US" sz="2400" dirty="0">
              <a:solidFill>
                <a:schemeClr val="tx1"/>
              </a:solidFill>
            </a:rPr>
            <a:t>Write</a:t>
          </a:r>
          <a:r>
            <a:rPr kumimoji="1" lang="zh-CN" sz="2400" dirty="0">
              <a:solidFill>
                <a:schemeClr val="tx1"/>
              </a:solidFill>
            </a:rPr>
            <a:t> </a:t>
          </a:r>
          <a:r>
            <a:rPr kumimoji="1" lang="en-US" sz="2400" dirty="0">
              <a:solidFill>
                <a:schemeClr val="tx1"/>
              </a:solidFill>
            </a:rPr>
            <a:t>a</a:t>
          </a:r>
          <a:r>
            <a:rPr kumimoji="1" lang="zh-CN" sz="2400" dirty="0">
              <a:solidFill>
                <a:schemeClr val="tx1"/>
              </a:solidFill>
            </a:rPr>
            <a:t> </a:t>
          </a:r>
          <a:r>
            <a:rPr kumimoji="1" lang="en-US" sz="2400" dirty="0">
              <a:solidFill>
                <a:schemeClr val="tx1"/>
              </a:solidFill>
            </a:rPr>
            <a:t>use</a:t>
          </a:r>
          <a:r>
            <a:rPr kumimoji="1" lang="zh-CN" sz="2400" dirty="0">
              <a:solidFill>
                <a:schemeClr val="tx1"/>
              </a:solidFill>
            </a:rPr>
            <a:t> </a:t>
          </a:r>
          <a:r>
            <a:rPr kumimoji="1" lang="en-US" sz="2400" dirty="0">
              <a:solidFill>
                <a:schemeClr val="tx1"/>
              </a:solidFill>
            </a:rPr>
            <a:t>case</a:t>
          </a:r>
          <a:endParaRPr lang="en-US" sz="2400" dirty="0">
            <a:solidFill>
              <a:schemeClr val="tx1"/>
            </a:solidFill>
          </a:endParaRPr>
        </a:p>
      </dsp:txBody>
      <dsp:txXfrm>
        <a:off x="0" y="1143760"/>
        <a:ext cx="10058400" cy="1330325"/>
      </dsp:txXfrm>
    </dsp:sp>
    <dsp:sp modelId="{E016E530-3858-034A-839B-B17AC7DC7676}">
      <dsp:nvSpPr>
        <dsp:cNvPr id="6" name="圆角矩形 5"/>
        <dsp:cNvSpPr/>
      </dsp:nvSpPr>
      <dsp:spPr bwMode="white">
        <a:xfrm>
          <a:off x="0" y="2474085"/>
          <a:ext cx="10058400" cy="532130"/>
        </a:xfrm>
        <a:prstGeom prst="roundRect">
          <a:avLst/>
        </a:prstGeom>
      </dsp:spPr>
      <dsp:style>
        <a:lnRef idx="2">
          <a:schemeClr val="lt1"/>
        </a:lnRef>
        <a:fillRef idx="1">
          <a:schemeClr val="accent5">
            <a:hueOff val="-14200000"/>
            <a:satOff val="8105"/>
            <a:lumOff val="-6796"/>
            <a:alpha val="100000"/>
          </a:schemeClr>
        </a:fillRef>
        <a:effectRef idx="0">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kumimoji="1" lang="en-US"/>
            <a:t>Conclusion</a:t>
          </a:r>
          <a:endParaRPr lang="en-US"/>
        </a:p>
      </dsp:txBody>
      <dsp:txXfrm>
        <a:off x="0" y="2474085"/>
        <a:ext cx="10058400" cy="532130"/>
      </dsp:txXfrm>
    </dsp:sp>
    <dsp:sp modelId="{004B9808-0631-9A41-AB23-07C0DFD29B57}">
      <dsp:nvSpPr>
        <dsp:cNvPr id="7" name="圆角矩形 6"/>
        <dsp:cNvSpPr/>
      </dsp:nvSpPr>
      <dsp:spPr bwMode="white">
        <a:xfrm>
          <a:off x="0" y="3066695"/>
          <a:ext cx="10058400" cy="532130"/>
        </a:xfrm>
        <a:prstGeom prst="roundRect">
          <a:avLst/>
        </a:prstGeom>
      </dsp:spPr>
      <dsp:style>
        <a:lnRef idx="2">
          <a:schemeClr val="lt1"/>
        </a:lnRef>
        <a:fillRef idx="1">
          <a:schemeClr val="accent5">
            <a:hueOff val="-21300000"/>
            <a:satOff val="12157"/>
            <a:lumOff val="-10195"/>
            <a:alpha val="100000"/>
          </a:schemeClr>
        </a:fillRef>
        <a:effectRef idx="0">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kumimoji="1" lang="en-US" dirty="0"/>
            <a:t>Questions</a:t>
          </a:r>
          <a:endParaRPr lang="en-US" dirty="0"/>
        </a:p>
      </dsp:txBody>
      <dsp:txXfrm>
        <a:off x="0" y="3066695"/>
        <a:ext cx="10058400" cy="532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58400" cy="3617845"/>
        <a:chOff x="0" y="0"/>
        <a:chExt cx="10058400" cy="3617845"/>
      </a:xfrm>
    </dsp:grpSpPr>
    <dsp:sp modelId="{C58E0615-AAAF-4B23-A8A0-71FEAF914A35}">
      <dsp:nvSpPr>
        <dsp:cNvPr id="3" name="矩形 2"/>
        <dsp:cNvSpPr/>
      </dsp:nvSpPr>
      <dsp:spPr bwMode="white">
        <a:xfrm>
          <a:off x="1274858" y="-551839"/>
          <a:ext cx="2080807" cy="2080807"/>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1274858" y="-551839"/>
        <a:ext cx="2080807" cy="2080807"/>
      </dsp:txXfrm>
    </dsp:sp>
    <dsp:sp modelId="{45E6C39D-1956-45B0-BDE6-9C2A0A3E9FA3}">
      <dsp:nvSpPr>
        <dsp:cNvPr id="4" name="矩形 3"/>
        <dsp:cNvSpPr/>
      </dsp:nvSpPr>
      <dsp:spPr bwMode="white">
        <a:xfrm>
          <a:off x="3254" y="1628759"/>
          <a:ext cx="4624015"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dirty="0">
              <a:solidFill>
                <a:schemeClr val="tx1"/>
              </a:solidFill>
            </a:rPr>
            <a:t>Identify use case </a:t>
          </a:r>
          <a:endParaRPr>
            <a:solidFill>
              <a:schemeClr val="tx1"/>
            </a:solidFill>
          </a:endParaRPr>
        </a:p>
      </dsp:txBody>
      <dsp:txXfrm>
        <a:off x="3254" y="1628759"/>
        <a:ext cx="4624015" cy="720000"/>
      </dsp:txXfrm>
    </dsp:sp>
    <dsp:sp modelId="{9D94D885-1471-4D40-9D1E-195FC0DF29A8}">
      <dsp:nvSpPr>
        <dsp:cNvPr id="5" name="矩形 4"/>
        <dsp:cNvSpPr/>
      </dsp:nvSpPr>
      <dsp:spPr bwMode="white">
        <a:xfrm>
          <a:off x="6708076" y="-551839"/>
          <a:ext cx="2080807" cy="208080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3"/>
        </a:fillRef>
        <a:effectRef idx="0">
          <a:scrgbClr r="0" g="0" b="0"/>
        </a:effectRef>
        <a:fontRef idx="minor">
          <a:schemeClr val="lt1"/>
        </a:fontRef>
      </dsp:style>
      <dsp:txXfrm>
        <a:off x="6708076" y="-551839"/>
        <a:ext cx="2080807" cy="2080807"/>
      </dsp:txXfrm>
    </dsp:sp>
    <dsp:sp modelId="{F0E3C44A-8920-4D87-8740-6FEE22C146B3}">
      <dsp:nvSpPr>
        <dsp:cNvPr id="6" name="矩形 5"/>
        <dsp:cNvSpPr/>
      </dsp:nvSpPr>
      <dsp:spPr bwMode="white">
        <a:xfrm>
          <a:off x="5436472" y="1628759"/>
          <a:ext cx="4624015"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a:solidFill>
                <a:schemeClr val="tx1"/>
              </a:solidFill>
            </a:rPr>
            <a:t>Main parts in template </a:t>
          </a:r>
          <a:endParaRPr>
            <a:solidFill>
              <a:schemeClr val="tx1"/>
            </a:solidFill>
          </a:endParaRPr>
        </a:p>
      </dsp:txBody>
      <dsp:txXfrm>
        <a:off x="5436472" y="1628759"/>
        <a:ext cx="4624015" cy="720000"/>
      </dsp:txXfrm>
    </dsp:sp>
    <dsp:sp modelId="{0D3C55E9-AB72-4EBC-99DB-0DA8CF18CF89}">
      <dsp:nvSpPr>
        <dsp:cNvPr id="7" name="矩形 6"/>
        <dsp:cNvSpPr/>
      </dsp:nvSpPr>
      <dsp:spPr bwMode="white">
        <a:xfrm>
          <a:off x="1274858" y="1269086"/>
          <a:ext cx="2080807" cy="208080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4"/>
        </a:fillRef>
        <a:effectRef idx="0">
          <a:scrgbClr r="0" g="0" b="0"/>
        </a:effectRef>
        <a:fontRef idx="minor">
          <a:schemeClr val="lt1"/>
        </a:fontRef>
      </dsp:style>
      <dsp:txXfrm>
        <a:off x="1274858" y="1269086"/>
        <a:ext cx="2080807" cy="2080807"/>
      </dsp:txXfrm>
    </dsp:sp>
    <dsp:sp modelId="{6CA475EF-6FCD-4527-8E31-472A1029AC59}">
      <dsp:nvSpPr>
        <dsp:cNvPr id="8" name="矩形 7"/>
        <dsp:cNvSpPr/>
      </dsp:nvSpPr>
      <dsp:spPr bwMode="white">
        <a:xfrm>
          <a:off x="3254" y="3449684"/>
          <a:ext cx="4624015"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a:solidFill>
                <a:schemeClr val="tx1"/>
              </a:solidFill>
            </a:rPr>
            <a:t>Main steps writing a use case </a:t>
          </a:r>
          <a:endParaRPr>
            <a:solidFill>
              <a:schemeClr val="tx1"/>
            </a:solidFill>
          </a:endParaRPr>
        </a:p>
      </dsp:txBody>
      <dsp:txXfrm>
        <a:off x="3254" y="3449684"/>
        <a:ext cx="4624015" cy="720000"/>
      </dsp:txXfrm>
    </dsp:sp>
    <dsp:sp modelId="{5A0E6456-1B6C-4795-8BE4-43954BE60947}">
      <dsp:nvSpPr>
        <dsp:cNvPr id="9" name="矩形 8"/>
        <dsp:cNvSpPr/>
      </dsp:nvSpPr>
      <dsp:spPr bwMode="white">
        <a:xfrm>
          <a:off x="6708076" y="1269086"/>
          <a:ext cx="2080807" cy="208080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sp:spPr>
      <dsp:style>
        <a:lnRef idx="2">
          <a:schemeClr val="lt1">
            <a:alpha val="0"/>
          </a:schemeClr>
        </a:lnRef>
        <a:fillRef idx="1">
          <a:schemeClr val="accent5"/>
        </a:fillRef>
        <a:effectRef idx="0">
          <a:scrgbClr r="0" g="0" b="0"/>
        </a:effectRef>
        <a:fontRef idx="minor">
          <a:schemeClr val="lt1"/>
        </a:fontRef>
      </dsp:style>
      <dsp:txXfrm>
        <a:off x="6708076" y="1269086"/>
        <a:ext cx="2080807" cy="2080807"/>
      </dsp:txXfrm>
    </dsp:sp>
    <dsp:sp modelId="{104A1B0D-B638-41C6-A9FD-350DD027BEFA}">
      <dsp:nvSpPr>
        <dsp:cNvPr id="10" name="矩形 9"/>
        <dsp:cNvSpPr/>
      </dsp:nvSpPr>
      <dsp:spPr bwMode="white">
        <a:xfrm>
          <a:off x="5436472" y="3449684"/>
          <a:ext cx="4624015"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a:solidFill>
                <a:schemeClr val="tx1"/>
              </a:solidFill>
            </a:rPr>
            <a:t>Tips </a:t>
          </a:r>
          <a:endParaRPr>
            <a:solidFill>
              <a:schemeClr val="tx1"/>
            </a:solidFill>
          </a:endParaRPr>
        </a:p>
      </dsp:txBody>
      <dsp:txXfrm>
        <a:off x="5436472" y="3449684"/>
        <a:ext cx="4624015"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58400" cy="3617845"/>
        <a:chOff x="0" y="0"/>
        <a:chExt cx="10058400" cy="3617845"/>
      </a:xfrm>
    </dsp:grpSpPr>
    <dsp:sp modelId="{393E8A9D-F942-9A45-8F6D-F34179C0AD32}">
      <dsp:nvSpPr>
        <dsp:cNvPr id="3" name="矩形 2"/>
        <dsp:cNvSpPr/>
      </dsp:nvSpPr>
      <dsp:spPr bwMode="white">
        <a:xfrm>
          <a:off x="0" y="924"/>
          <a:ext cx="2275656" cy="910262"/>
        </a:xfrm>
        <a:prstGeom prst="rect">
          <a:avLst/>
        </a:prstGeom>
      </dsp:spPr>
      <dsp:style>
        <a:lnRef idx="2">
          <a:schemeClr val="accent2">
            <a:hueOff val="0"/>
            <a:satOff val="0"/>
            <a:lumOff val="0"/>
            <a:alpha val="100000"/>
          </a:schemeClr>
        </a:lnRef>
        <a:fillRef idx="1">
          <a:schemeClr val="accent2">
            <a:hueOff val="0"/>
            <a:satOff val="0"/>
            <a:lumOff val="0"/>
            <a:alpha val="100000"/>
          </a:schemeClr>
        </a:fillRef>
        <a:effectRef idx="0">
          <a:scrgbClr r="0" g="0" b="0"/>
        </a:effectRef>
        <a:fontRef idx="minor">
          <a:schemeClr val="lt1"/>
        </a:fontRef>
      </dsp:style>
      <dsp:txBody>
        <a:bodyPr lIns="128016" tIns="73152" rIns="128016" bIns="73152"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sz="1800" b="1" dirty="0"/>
            <a:t>1. Based on a goal. </a:t>
          </a:r>
        </a:p>
      </dsp:txBody>
      <dsp:txXfrm>
        <a:off x="0" y="924"/>
        <a:ext cx="2275656" cy="910262"/>
      </dsp:txXfrm>
    </dsp:sp>
    <dsp:sp modelId="{4BCE7C92-8709-6D4C-8FAC-45191BAD4C14}">
      <dsp:nvSpPr>
        <dsp:cNvPr id="4" name="矩形 3"/>
        <dsp:cNvSpPr/>
      </dsp:nvSpPr>
      <dsp:spPr bwMode="white">
        <a:xfrm>
          <a:off x="0" y="911186"/>
          <a:ext cx="2275656" cy="2705735"/>
        </a:xfrm>
        <a:prstGeom prst="rect">
          <a:avLst/>
        </a:prstGeom>
      </dsp:spPr>
      <dsp:style>
        <a:lnRef idx="2">
          <a:schemeClr val="accent2">
            <a:tint val="40000"/>
            <a:alpha val="90000"/>
            <a:hueOff val="0"/>
            <a:satOff val="0"/>
            <a:lumOff val="0"/>
            <a:alpha val="90196"/>
          </a:schemeClr>
        </a:lnRef>
        <a:fillRef idx="1">
          <a:schemeClr val="accent2">
            <a:tint val="40000"/>
            <a:alpha val="90000"/>
            <a:hueOff val="0"/>
            <a:satOff val="0"/>
            <a:lumOff val="0"/>
            <a:alpha val="90196"/>
          </a:schemeClr>
        </a:fillRef>
        <a:effectRef idx="0">
          <a:scrgbClr r="0" g="0" b="0"/>
        </a:effectRef>
        <a:fontRef idx="minor"/>
      </dsp:style>
      <dsp:txBody>
        <a:bodyPr lIns="106680" tIns="106680" rIns="142240" bIns="160020"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marL="228600" lvl="1" indent="-228600">
            <a:lnSpc>
              <a:spcPct val="100000"/>
            </a:lnSpc>
            <a:spcBef>
              <a:spcPct val="0"/>
            </a:spcBef>
            <a:spcAft>
              <a:spcPct val="15000"/>
            </a:spcAft>
            <a:buChar char="•"/>
          </a:pPr>
          <a:r>
            <a:rPr lang="en-US" sz="2000" dirty="0">
              <a:solidFill>
                <a:schemeClr val="dk1"/>
              </a:solidFill>
            </a:rPr>
            <a:t>A use case describes how an actor uses the system to achieve a goal. </a:t>
          </a:r>
          <a:endParaRPr>
            <a:solidFill>
              <a:schemeClr val="dk1"/>
            </a:solidFill>
          </a:endParaRPr>
        </a:p>
      </dsp:txBody>
      <dsp:txXfrm>
        <a:off x="0" y="911186"/>
        <a:ext cx="2275656" cy="2705735"/>
      </dsp:txXfrm>
    </dsp:sp>
    <dsp:sp modelId="{8DA5850B-51BF-C749-B284-54540D478AA7}">
      <dsp:nvSpPr>
        <dsp:cNvPr id="5" name="矩形 4"/>
        <dsp:cNvSpPr/>
      </dsp:nvSpPr>
      <dsp:spPr bwMode="white">
        <a:xfrm>
          <a:off x="2594248" y="924"/>
          <a:ext cx="2275656" cy="910262"/>
        </a:xfrm>
        <a:prstGeom prst="rect">
          <a:avLst/>
        </a:prstGeom>
      </dsp:spPr>
      <dsp:style>
        <a:lnRef idx="2">
          <a:schemeClr val="accent2">
            <a:hueOff val="640000"/>
            <a:satOff val="-14509"/>
            <a:lumOff val="5359"/>
            <a:alpha val="100000"/>
          </a:schemeClr>
        </a:lnRef>
        <a:fillRef idx="1">
          <a:schemeClr val="accent2">
            <a:hueOff val="640000"/>
            <a:satOff val="-14509"/>
            <a:lumOff val="5359"/>
            <a:alpha val="100000"/>
          </a:schemeClr>
        </a:fillRef>
        <a:effectRef idx="0">
          <a:scrgbClr r="0" g="0" b="0"/>
        </a:effectRef>
        <a:fontRef idx="minor">
          <a:schemeClr val="lt1"/>
        </a:fontRef>
      </dsp:style>
      <dsp:txBody>
        <a:bodyPr lIns="128016" tIns="73152" rIns="128016" bIns="73152"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sz="1800" b="1" dirty="0"/>
            <a:t>2. Complete or not complete. </a:t>
          </a:r>
        </a:p>
      </dsp:txBody>
      <dsp:txXfrm>
        <a:off x="2594248" y="924"/>
        <a:ext cx="2275656" cy="910262"/>
      </dsp:txXfrm>
    </dsp:sp>
    <dsp:sp modelId="{377E70BA-88E4-734E-B261-9365F9644532}">
      <dsp:nvSpPr>
        <dsp:cNvPr id="6" name="矩形 5"/>
        <dsp:cNvSpPr/>
      </dsp:nvSpPr>
      <dsp:spPr bwMode="white">
        <a:xfrm>
          <a:off x="2594248" y="911186"/>
          <a:ext cx="2275656" cy="2705735"/>
        </a:xfrm>
        <a:prstGeom prst="rect">
          <a:avLst/>
        </a:prstGeom>
      </dsp:spPr>
      <dsp:style>
        <a:lnRef idx="2">
          <a:schemeClr val="accent2">
            <a:tint val="40000"/>
            <a:alpha val="90000"/>
            <a:hueOff val="640000"/>
            <a:satOff val="-1698"/>
            <a:lumOff val="654"/>
            <a:alpha val="90196"/>
          </a:schemeClr>
        </a:lnRef>
        <a:fillRef idx="1">
          <a:schemeClr val="accent2">
            <a:tint val="40000"/>
            <a:alpha val="90000"/>
            <a:hueOff val="640000"/>
            <a:satOff val="-1698"/>
            <a:lumOff val="654"/>
            <a:alpha val="90196"/>
          </a:schemeClr>
        </a:fillRef>
        <a:effectRef idx="0">
          <a:scrgbClr r="0" g="0" b="0"/>
        </a:effectRef>
        <a:fontRef idx="minor"/>
      </dsp:style>
      <dsp:txBody>
        <a:bodyPr lIns="106680" tIns="106680" rIns="142240" bIns="160020"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marL="228600" lvl="1" indent="-228600">
            <a:lnSpc>
              <a:spcPct val="100000"/>
            </a:lnSpc>
            <a:spcBef>
              <a:spcPct val="0"/>
            </a:spcBef>
            <a:spcAft>
              <a:spcPct val="15000"/>
            </a:spcAft>
            <a:buChar char="•"/>
          </a:pPr>
          <a:r>
            <a:rPr lang="en-US" sz="2000" dirty="0">
              <a:solidFill>
                <a:schemeClr val="dk1"/>
              </a:solidFill>
            </a:rPr>
            <a:t>When an actor has performed the steps in a use case, the goal should be either 100% complete or 0% complete. </a:t>
          </a:r>
          <a:endParaRPr>
            <a:solidFill>
              <a:schemeClr val="dk1"/>
            </a:solidFill>
          </a:endParaRPr>
        </a:p>
      </dsp:txBody>
      <dsp:txXfrm>
        <a:off x="2594248" y="911186"/>
        <a:ext cx="2275656" cy="2705735"/>
      </dsp:txXfrm>
    </dsp:sp>
    <dsp:sp modelId="{90A4F185-8CA4-C443-848D-A3BE29402127}">
      <dsp:nvSpPr>
        <dsp:cNvPr id="7" name="矩形 6"/>
        <dsp:cNvSpPr/>
      </dsp:nvSpPr>
      <dsp:spPr bwMode="white">
        <a:xfrm>
          <a:off x="5188496" y="924"/>
          <a:ext cx="2275656" cy="910262"/>
        </a:xfrm>
        <a:prstGeom prst="rect">
          <a:avLst/>
        </a:prstGeom>
      </dsp:spPr>
      <dsp:style>
        <a:lnRef idx="2">
          <a:schemeClr val="accent2">
            <a:hueOff val="1280000"/>
            <a:satOff val="-29019"/>
            <a:lumOff val="10719"/>
            <a:alpha val="100000"/>
          </a:schemeClr>
        </a:lnRef>
        <a:fillRef idx="1">
          <a:schemeClr val="accent2">
            <a:hueOff val="1280000"/>
            <a:satOff val="-29019"/>
            <a:lumOff val="10719"/>
            <a:alpha val="100000"/>
          </a:schemeClr>
        </a:fillRef>
        <a:effectRef idx="0">
          <a:scrgbClr r="0" g="0" b="0"/>
        </a:effectRef>
        <a:fontRef idx="minor">
          <a:schemeClr val="lt1"/>
        </a:fontRef>
      </dsp:style>
      <dsp:txBody>
        <a:bodyPr lIns="128016" tIns="73152" rIns="128016" bIns="73152"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sz="1800" b="1" dirty="0"/>
            <a:t>3. One person, one place, one time, one event.</a:t>
          </a:r>
        </a:p>
      </dsp:txBody>
      <dsp:txXfrm>
        <a:off x="5188496" y="924"/>
        <a:ext cx="2275656" cy="910262"/>
      </dsp:txXfrm>
    </dsp:sp>
    <dsp:sp modelId="{17C85D41-F6FB-4A48-A0AB-08D861ADFF5F}">
      <dsp:nvSpPr>
        <dsp:cNvPr id="8" name="矩形 7"/>
        <dsp:cNvSpPr/>
      </dsp:nvSpPr>
      <dsp:spPr bwMode="white">
        <a:xfrm>
          <a:off x="5188496" y="911186"/>
          <a:ext cx="2275656" cy="2705735"/>
        </a:xfrm>
        <a:prstGeom prst="rect">
          <a:avLst/>
        </a:prstGeom>
      </dsp:spPr>
      <dsp:style>
        <a:lnRef idx="2">
          <a:schemeClr val="accent2">
            <a:tint val="40000"/>
            <a:alpha val="90000"/>
            <a:hueOff val="1280000"/>
            <a:satOff val="-3398"/>
            <a:lumOff val="1307"/>
            <a:alpha val="90196"/>
          </a:schemeClr>
        </a:lnRef>
        <a:fillRef idx="1">
          <a:schemeClr val="accent2">
            <a:tint val="40000"/>
            <a:alpha val="90000"/>
            <a:hueOff val="1280000"/>
            <a:satOff val="-3398"/>
            <a:lumOff val="1307"/>
            <a:alpha val="90196"/>
          </a:schemeClr>
        </a:fillRef>
        <a:effectRef idx="0">
          <a:scrgbClr r="0" g="0" b="0"/>
        </a:effectRef>
        <a:fontRef idx="minor"/>
      </dsp:style>
      <dsp:txBody>
        <a:bodyPr lIns="106680" tIns="106680" rIns="142240" bIns="160020"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marL="228600" lvl="1" indent="-228600">
            <a:lnSpc>
              <a:spcPct val="100000"/>
            </a:lnSpc>
            <a:spcBef>
              <a:spcPct val="0"/>
            </a:spcBef>
            <a:spcAft>
              <a:spcPct val="15000"/>
            </a:spcAft>
            <a:buChar char="•"/>
          </a:pPr>
          <a:r>
            <a:rPr lang="en-US" sz="2000" dirty="0">
              <a:solidFill>
                <a:schemeClr val="dk1"/>
              </a:solidFill>
            </a:rPr>
            <a:t>Try to write use cases that describe how one actor responds to one event in</a:t>
          </a:r>
          <a:r>
            <a:rPr lang="zh-CN" sz="2000" dirty="0">
              <a:solidFill>
                <a:schemeClr val="dk1"/>
              </a:solidFill>
            </a:rPr>
            <a:t> </a:t>
          </a:r>
          <a:r>
            <a:rPr lang="en-US" sz="2000" dirty="0">
              <a:solidFill>
                <a:schemeClr val="dk1"/>
              </a:solidFill>
            </a:rPr>
            <a:t>one place at one time. </a:t>
          </a:r>
          <a:endParaRPr>
            <a:solidFill>
              <a:schemeClr val="dk1"/>
            </a:solidFill>
          </a:endParaRPr>
        </a:p>
      </dsp:txBody>
      <dsp:txXfrm>
        <a:off x="5188496" y="911186"/>
        <a:ext cx="2275656" cy="2705735"/>
      </dsp:txXfrm>
    </dsp:sp>
    <dsp:sp modelId="{5295AFF2-826B-F04C-A14D-B0CF4A01E8F2}">
      <dsp:nvSpPr>
        <dsp:cNvPr id="9" name="矩形 8"/>
        <dsp:cNvSpPr/>
      </dsp:nvSpPr>
      <dsp:spPr bwMode="white">
        <a:xfrm>
          <a:off x="7782744" y="924"/>
          <a:ext cx="2275656" cy="910262"/>
        </a:xfrm>
        <a:prstGeom prst="rect">
          <a:avLst/>
        </a:prstGeom>
      </dsp:spPr>
      <dsp:style>
        <a:lnRef idx="2">
          <a:schemeClr val="accent2">
            <a:hueOff val="1920000"/>
            <a:satOff val="-43528"/>
            <a:lumOff val="16078"/>
            <a:alpha val="100000"/>
          </a:schemeClr>
        </a:lnRef>
        <a:fillRef idx="1">
          <a:schemeClr val="accent2">
            <a:hueOff val="1920000"/>
            <a:satOff val="-43528"/>
            <a:lumOff val="16078"/>
            <a:alpha val="100000"/>
          </a:schemeClr>
        </a:fillRef>
        <a:effectRef idx="0">
          <a:scrgbClr r="0" g="0" b="0"/>
        </a:effectRef>
        <a:fontRef idx="minor">
          <a:schemeClr val="lt1"/>
        </a:fontRef>
      </dsp:style>
      <dsp:txBody>
        <a:bodyPr lIns="120904" tIns="69088" rIns="120904" bIns="69088"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b="1" dirty="0"/>
            <a:t>4. Six to ten steps. </a:t>
          </a:r>
        </a:p>
      </dsp:txBody>
      <dsp:txXfrm>
        <a:off x="7782744" y="924"/>
        <a:ext cx="2275656" cy="910262"/>
      </dsp:txXfrm>
    </dsp:sp>
    <dsp:sp modelId="{5498E557-6389-494D-B9B3-04465FAE9C4A}">
      <dsp:nvSpPr>
        <dsp:cNvPr id="10" name="矩形 9"/>
        <dsp:cNvSpPr/>
      </dsp:nvSpPr>
      <dsp:spPr bwMode="white">
        <a:xfrm>
          <a:off x="7782744" y="911186"/>
          <a:ext cx="2275656" cy="2705735"/>
        </a:xfrm>
        <a:prstGeom prst="rect">
          <a:avLst/>
        </a:prstGeom>
      </dsp:spPr>
      <dsp:style>
        <a:lnRef idx="2">
          <a:schemeClr val="accent2">
            <a:tint val="40000"/>
            <a:alpha val="90000"/>
            <a:hueOff val="1920000"/>
            <a:satOff val="-5097"/>
            <a:lumOff val="1961"/>
            <a:alpha val="90196"/>
          </a:schemeClr>
        </a:lnRef>
        <a:fillRef idx="1">
          <a:schemeClr val="accent2">
            <a:tint val="40000"/>
            <a:alpha val="90000"/>
            <a:hueOff val="1920000"/>
            <a:satOff val="-5097"/>
            <a:lumOff val="1961"/>
            <a:alpha val="90196"/>
          </a:schemeClr>
        </a:fillRef>
        <a:effectRef idx="0">
          <a:scrgbClr r="0" g="0" b="0"/>
        </a:effectRef>
        <a:fontRef idx="minor"/>
      </dsp:style>
      <dsp:txBody>
        <a:bodyPr lIns="90678" tIns="90678" rIns="120904" bIns="136017"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en-US" dirty="0">
              <a:solidFill>
                <a:schemeClr val="dk1"/>
              </a:solidFill>
            </a:rPr>
            <a:t>Try to keep the main success scenario of a use case between six and ten steps. Use cases should make requirements easier to comprehend. </a:t>
          </a:r>
          <a:endParaRPr>
            <a:solidFill>
              <a:schemeClr val="dk1"/>
            </a:solidFill>
          </a:endParaRPr>
        </a:p>
      </dsp:txBody>
      <dsp:txXfrm>
        <a:off x="7782744" y="911186"/>
        <a:ext cx="2275656" cy="27057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GB"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anose="02060903040505020403"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96949CE-892F-FC45-B896-7117AA475852}" type="datetime1">
              <a:rPr lang="zh-CN" alt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422717F0-2A5C-594E-82E0-E2A4955A40DE}" type="datetime1">
              <a:rPr lang="zh-CN" alt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9C4B13E9-4893-5845-B845-74079DFD0A4C}" type="datetime1">
              <a:rPr lang="zh-CN" alt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9FAAC6B4-B61A-A349-8747-F9CF4E7274AB}" type="datetime1">
              <a:rPr lang="zh-CN" alt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593667" y="6272784"/>
            <a:ext cx="2644309" cy="365125"/>
          </a:xfrm>
        </p:spPr>
        <p:txBody>
          <a:bodyPr/>
          <a:lstStyle/>
          <a:p>
            <a:fld id="{9E44A437-CCFB-6544-A532-6A3E6F740274}" type="datetime1">
              <a:rPr lang="zh-CN" altLang="en-US" smtClean="0"/>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anose="02060903040505020403"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B78A72C4-7ACC-724F-A24E-1E2FF087A90B}" type="datetime1">
              <a:rPr lang="zh-CN" alt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0AAE4E14-6F35-C240-A182-B2E3681F3F89}" type="datetime1">
              <a:rPr lang="zh-CN" alt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158C1A-E9B9-1743-9296-01FC5FFB80F4}" type="datetime1">
              <a:rPr lang="zh-CN" alt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fld>
            <a:endParaRPr lang="en-US" dirty="0"/>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9CD54-69E9-944D-B13F-74847EC840E9}" type="datetime1">
              <a:rPr lang="zh-CN" alt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627FF64-06F2-0447-B826-3E546F31B675}" type="datetime1">
              <a:rPr lang="zh-CN" altLang="en-US" smtClean="0"/>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anose="02060903040505020403"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071686C1-EED1-B245-BC3C-22812C07D434}" type="datetime1">
              <a:rPr lang="zh-CN" altLang="en-US" smtClean="0"/>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anose="02060903040505020403"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microsoft.com/office/2007/relationships/hdphoto" Target="../media/image4.wdp"/><Relationship Id="rId12" Type="http://schemas.openxmlformats.org/officeDocument/2006/relationships/image" Target="../media/image5.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77264C8-55EE-804C-9F87-0EA86D73C798}" type="datetime1">
              <a:rPr lang="zh-CN" altLang="en-US" smtClean="0"/>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anose="02060903040505020403"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2.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microsoft.com/office/2007/relationships/hdphoto" Target="../media/image2.wdp"/><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2.xml"/><Relationship Id="rId7" Type="http://schemas.microsoft.com/office/2007/relationships/diagramDrawing" Target="../diagrams/drawin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3" Type="http://schemas.openxmlformats.org/officeDocument/2006/relationships/diagramData" Target="../diagrams/data3.xml"/><Relationship Id="rId2" Type="http://schemas.microsoft.com/office/2007/relationships/hdphoto" Target="../media/image2.wdp"/><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80571" y="1669143"/>
            <a:ext cx="10891844" cy="1759857"/>
          </a:xfrm>
        </p:spPr>
        <p:txBody>
          <a:bodyPr>
            <a:normAutofit fontScale="85000" lnSpcReduction="10000"/>
          </a:bodyPr>
          <a:lstStyle/>
          <a:p>
            <a:pPr algn="ctr"/>
            <a:r>
              <a:rPr kumimoji="1" lang="en-US" altLang="zh-CN" sz="7000" dirty="0"/>
              <a:t>SEEM3430</a:t>
            </a:r>
            <a:r>
              <a:rPr kumimoji="1" lang="zh-CN" altLang="en-US" sz="7000" dirty="0"/>
              <a:t> </a:t>
            </a:r>
            <a:r>
              <a:rPr kumimoji="1" lang="en-GB" altLang="zh-CN" sz="7000" dirty="0"/>
              <a:t>Information Systems Analysis and Design</a:t>
            </a:r>
            <a:endParaRPr kumimoji="1" lang="en-GB" altLang="zh-CN" sz="7000" dirty="0"/>
          </a:p>
          <a:p>
            <a:pPr algn="ctr"/>
            <a:endParaRPr kumimoji="1" lang="en-US" altLang="zh-CN" sz="6600" dirty="0"/>
          </a:p>
          <a:p>
            <a:pPr algn="ctr"/>
            <a:endParaRPr kumimoji="1" lang="zh-CN" altLang="en-US" sz="6600" dirty="0"/>
          </a:p>
        </p:txBody>
      </p:sp>
      <p:sp>
        <p:nvSpPr>
          <p:cNvPr id="5" name="副标题 2"/>
          <p:cNvSpPr txBox="1"/>
          <p:nvPr/>
        </p:nvSpPr>
        <p:spPr>
          <a:xfrm>
            <a:off x="1150491" y="3298374"/>
            <a:ext cx="9891016" cy="27645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2000" kern="1200">
                <a:solidFill>
                  <a:schemeClr val="tx1"/>
                </a:solidFill>
                <a:latin typeface="+mn-lt"/>
                <a:ea typeface="+mn-ea"/>
                <a:cs typeface="+mn-cs"/>
              </a:defRPr>
            </a:lvl9pPr>
          </a:lstStyle>
          <a:p>
            <a:pPr algn="ctr"/>
            <a:r>
              <a:rPr kumimoji="1" lang="en-US" altLang="zh-CN" sz="2800" dirty="0"/>
              <a:t>Qianyu Chen</a:t>
            </a:r>
            <a:endParaRPr kumimoji="1" lang="en-US" altLang="zh-CN" sz="2800" dirty="0"/>
          </a:p>
          <a:p>
            <a:pPr algn="ctr"/>
            <a:r>
              <a:rPr lang="en-GB" altLang="zh-CN" sz="2400" dirty="0"/>
              <a:t>Department of Systems Engineering and Engineering Management</a:t>
            </a:r>
            <a:endParaRPr lang="en-GB" altLang="zh-CN" sz="2400" dirty="0"/>
          </a:p>
          <a:p>
            <a:pPr algn="ctr"/>
            <a:r>
              <a:rPr lang="en-GB" altLang="zh-CN" sz="2400" dirty="0"/>
              <a:t>The Chinese University of Hong Kong</a:t>
            </a:r>
            <a:endParaRPr lang="en-GB" altLang="zh-CN" sz="2400" dirty="0"/>
          </a:p>
          <a:p>
            <a:pPr algn="ctr"/>
            <a:r>
              <a:rPr lang="en-US" altLang="en-GB" sz="3200" dirty="0" err="1"/>
              <a:t>socqyc</a:t>
            </a:r>
            <a:r>
              <a:rPr lang="en-GB" altLang="zh-CN" sz="3200" dirty="0" err="1"/>
              <a:t>@</a:t>
            </a:r>
            <a:r>
              <a:rPr lang="en-US" altLang="en-GB" sz="3200" dirty="0" err="1"/>
              <a:t>link</a:t>
            </a:r>
            <a:r>
              <a:rPr lang="en-GB" altLang="zh-CN" sz="3200" dirty="0" err="1"/>
              <a:t>.cuhk.edu.hk</a:t>
            </a:r>
            <a:endParaRPr lang="en-GB" altLang="zh-CN" sz="3200" dirty="0"/>
          </a:p>
          <a:p>
            <a:pPr algn="ctr"/>
            <a:r>
              <a:rPr kumimoji="1" lang="en-US" altLang="zh-CN" sz="2000" dirty="0"/>
              <a:t>October</a:t>
            </a:r>
            <a:r>
              <a:rPr kumimoji="1" lang="zh-CN" altLang="en-US" sz="2000" dirty="0"/>
              <a:t> </a:t>
            </a:r>
            <a:r>
              <a:rPr kumimoji="1" lang="en-US" altLang="zh-CN" sz="2000" dirty="0"/>
              <a:t>23,</a:t>
            </a:r>
            <a:r>
              <a:rPr kumimoji="1" lang="zh-CN" altLang="en-US" sz="2000" dirty="0"/>
              <a:t> </a:t>
            </a:r>
            <a:r>
              <a:rPr kumimoji="1" lang="en-US" altLang="zh-CN" sz="2000" dirty="0"/>
              <a:t>2024</a:t>
            </a:r>
            <a:endParaRPr kumimoji="1" lang="zh-CN"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69848" y="484632"/>
            <a:ext cx="10058400" cy="1609344"/>
          </a:xfrm>
        </p:spPr>
        <p:txBody>
          <a:bodyPr>
            <a:normAutofit/>
          </a:bodyPr>
          <a:lstStyle/>
          <a:p>
            <a:r>
              <a:rPr lang="en-GB" altLang="zh-CN"/>
              <a:t>Written form use case </a:t>
            </a:r>
            <a:endParaRPr kumimoji="1" lang="zh-CN" altLang="en-US"/>
          </a:p>
        </p:txBody>
      </p:sp>
      <p:sp>
        <p:nvSpPr>
          <p:cNvPr id="20" name="Rectangle 19"/>
          <p:cNvSpPr>
            <a:spLocks noGrp="1" noRot="1" noChangeAspect="1" noMove="1" noResize="1" noEditPoints="1" noAdjustHandles="1" noChangeArrowheads="1" noChangeShapeType="1" noTextEdit="1"/>
          </p:cNvSpPr>
          <p:nvPr/>
        </p:nvSpPr>
        <p:spPr>
          <a:xfrm>
            <a:off x="1066800" y="2013293"/>
            <a:ext cx="10058400" cy="80683"/>
          </a:xfrm>
          <a:prstGeom prst="rect">
            <a:avLst/>
          </a:prstGeom>
          <a:blipFill dpi="0" rotWithShape="1">
            <a:blip r:embed="rId1">
              <a:alphaModFix amt="85000"/>
              <a:lum bright="70000" contrast="-70000"/>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How to identify use cases? </a:t>
            </a:r>
            <a:endParaRPr kumimoji="1" lang="zh-CN" altLang="en-US" dirty="0"/>
          </a:p>
        </p:txBody>
      </p:sp>
      <p:sp>
        <p:nvSpPr>
          <p:cNvPr id="3" name="内容占位符 2"/>
          <p:cNvSpPr>
            <a:spLocks noGrp="1"/>
          </p:cNvSpPr>
          <p:nvPr>
            <p:ph idx="1"/>
          </p:nvPr>
        </p:nvSpPr>
        <p:spPr/>
        <p:txBody>
          <a:bodyPr>
            <a:normAutofit fontScale="70000"/>
          </a:bodyPr>
          <a:lstStyle/>
          <a:p>
            <a:pPr marL="0" indent="0">
              <a:buNone/>
            </a:pPr>
            <a:r>
              <a:rPr lang="en-GB" altLang="zh-CN" sz="3200" dirty="0"/>
              <a:t>There are two ways to identify Use Cases : </a:t>
            </a:r>
            <a:endParaRPr lang="en-GB" altLang="zh-CN" sz="3200" dirty="0"/>
          </a:p>
          <a:p>
            <a:r>
              <a:rPr lang="en-GB" altLang="zh-CN" sz="3200" dirty="0"/>
              <a:t>Using the user goal technique</a:t>
            </a:r>
            <a:endParaRPr lang="en-GB" altLang="zh-CN" sz="3200" dirty="0"/>
          </a:p>
          <a:p>
            <a:pPr lvl="1"/>
            <a:r>
              <a:rPr sz="2800" dirty="0"/>
              <a:t>ask users to describe their</a:t>
            </a:r>
            <a:r>
              <a:rPr lang="en-US" sz="2800" dirty="0"/>
              <a:t> </a:t>
            </a:r>
            <a:r>
              <a:rPr sz="2800" dirty="0"/>
              <a:t>goals for using the new or updated system. The analyst first identifies all the users and then conducts a structured interview with each user. A user goal can be thought of as a piece of work, or a task, that the</a:t>
            </a:r>
            <a:r>
              <a:rPr lang="en-US" sz="2800" dirty="0"/>
              <a:t> </a:t>
            </a:r>
            <a:r>
              <a:rPr sz="2800" dirty="0"/>
              <a:t>user must complete.</a:t>
            </a:r>
            <a:r>
              <a:rPr lang="en-GB" altLang="zh-CN" sz="2800" dirty="0"/>
              <a:t> </a:t>
            </a:r>
            <a:endParaRPr lang="en-GB" altLang="zh-CN" sz="2800" dirty="0"/>
          </a:p>
          <a:p>
            <a:r>
              <a:rPr lang="en-GB" altLang="zh-CN" sz="3200" dirty="0"/>
              <a:t>Using event-decomposition</a:t>
            </a:r>
            <a:r>
              <a:rPr lang="en-US" altLang="en-GB" sz="3200" dirty="0"/>
              <a:t> technique</a:t>
            </a:r>
            <a:endParaRPr lang="en-US" altLang="en-GB" sz="3200" dirty="0"/>
          </a:p>
          <a:p>
            <a:pPr lvl="1"/>
            <a:r>
              <a:rPr lang="en-GB" altLang="zh-CN" sz="2800" dirty="0"/>
              <a:t>begins by identifying all the business events that will cause the </a:t>
            </a:r>
            <a:r>
              <a:rPr lang="en-US" altLang="en-GB" sz="2800" dirty="0"/>
              <a:t> </a:t>
            </a:r>
            <a:r>
              <a:rPr lang="en-GB" altLang="zh-CN" sz="2800" dirty="0"/>
              <a:t>information system to respond, and each event leads to a use case. Starting with business events helps</a:t>
            </a:r>
            <a:r>
              <a:rPr lang="en-US" altLang="en-GB" sz="2800" dirty="0"/>
              <a:t> </a:t>
            </a:r>
            <a:r>
              <a:rPr lang="en-GB" altLang="zh-CN" sz="2800" dirty="0"/>
              <a:t>the analyst define each use case at the right level of detail. </a:t>
            </a:r>
            <a:br>
              <a:rPr lang="en-GB" altLang="zh-CN" sz="2800" dirty="0"/>
            </a:br>
            <a:endParaRPr lang="en-GB" altLang="zh-CN" sz="2800" dirty="0"/>
          </a:p>
          <a:p>
            <a:endParaRPr kumimoji="1" lang="zh-CN" altLang="en-US" dirty="0"/>
          </a:p>
        </p:txBody>
      </p:sp>
      <p:sp>
        <p:nvSpPr>
          <p:cNvPr id="5" name="灯片编号占位符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nvSpPr>
        <p:spPr>
          <a:xfrm>
            <a:off x="0" y="0"/>
            <a:ext cx="12191999" cy="6857999"/>
          </a:xfrm>
          <a:prstGeom prst="rect">
            <a:avLst/>
          </a:prstGeom>
          <a:blipFill dpi="0" rotWithShape="1">
            <a:blip r:embed="rId1">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400800" y="484632"/>
            <a:ext cx="5299586" cy="1609344"/>
          </a:xfrm>
          <a:ln>
            <a:noFill/>
          </a:ln>
        </p:spPr>
        <p:txBody>
          <a:bodyPr>
            <a:normAutofit/>
          </a:bodyPr>
          <a:lstStyle/>
          <a:p>
            <a:r>
              <a:rPr lang="en-GB" altLang="zh-CN" sz="4000"/>
              <a:t>Main Parts of a template </a:t>
            </a:r>
            <a:endParaRPr kumimoji="1" lang="zh-CN" altLang="en-US" sz="4000"/>
          </a:p>
        </p:txBody>
      </p:sp>
      <p:pic>
        <p:nvPicPr>
          <p:cNvPr id="5" name="图片 4" descr="图形用户界面, 文本, 应用程序, 表格&#10;&#10;描述已自动生成"/>
          <p:cNvPicPr>
            <a:picLocks noChangeAspect="1"/>
          </p:cNvPicPr>
          <p:nvPr/>
        </p:nvPicPr>
        <p:blipFill rotWithShape="1">
          <a:blip r:embed="rId2"/>
          <a:srcRect b="2497"/>
          <a:stretch>
            <a:fillRect/>
          </a:stretch>
        </p:blipFill>
        <p:spPr>
          <a:xfrm>
            <a:off x="1" y="10"/>
            <a:ext cx="6066502" cy="6857989"/>
          </a:xfrm>
          <a:prstGeom prst="rect">
            <a:avLst/>
          </a:prstGeom>
        </p:spPr>
      </p:pic>
      <p:sp>
        <p:nvSpPr>
          <p:cNvPr id="3" name="内容占位符 2"/>
          <p:cNvSpPr>
            <a:spLocks noGrp="1"/>
          </p:cNvSpPr>
          <p:nvPr>
            <p:ph idx="1"/>
          </p:nvPr>
        </p:nvSpPr>
        <p:spPr>
          <a:xfrm>
            <a:off x="6400799" y="2121408"/>
            <a:ext cx="5299585" cy="4050792"/>
          </a:xfrm>
        </p:spPr>
        <p:txBody>
          <a:bodyPr>
            <a:normAutofit/>
          </a:bodyPr>
          <a:lstStyle/>
          <a:p>
            <a:r>
              <a:rPr lang="en-GB" altLang="zh-CN" sz="3200" dirty="0"/>
              <a:t>Preconditions</a:t>
            </a:r>
            <a:endParaRPr lang="en-GB" altLang="zh-CN" sz="3200" dirty="0"/>
          </a:p>
          <a:p>
            <a:r>
              <a:rPr lang="en-GB" altLang="zh-CN" sz="3200" dirty="0"/>
              <a:t>Normal Course</a:t>
            </a:r>
            <a:endParaRPr lang="en-GB" altLang="zh-CN" sz="3200" dirty="0"/>
          </a:p>
          <a:p>
            <a:r>
              <a:rPr lang="en-GB" altLang="zh-CN" sz="3200" dirty="0"/>
              <a:t>Alternative Courses </a:t>
            </a:r>
            <a:endParaRPr lang="en-GB" altLang="zh-CN" sz="3200" dirty="0"/>
          </a:p>
          <a:p>
            <a:r>
              <a:rPr lang="en-GB" altLang="zh-CN" sz="3200" dirty="0"/>
              <a:t>Postconditions</a:t>
            </a:r>
            <a:endParaRPr lang="en-GB" altLang="zh-CN" sz="3200" dirty="0"/>
          </a:p>
          <a:p>
            <a:r>
              <a:rPr lang="en-GB" altLang="zh-CN" sz="3200" dirty="0"/>
              <a:t>Exceptions</a:t>
            </a:r>
            <a:endParaRPr lang="en-GB" altLang="zh-CN" sz="3200" dirty="0"/>
          </a:p>
          <a:p>
            <a:r>
              <a:rPr lang="en-GB" altLang="zh-CN" sz="3200" dirty="0"/>
              <a:t>Summary </a:t>
            </a:r>
            <a:endParaRPr lang="en-GB" altLang="zh-CN" sz="3200" dirty="0"/>
          </a:p>
          <a:p>
            <a:endParaRPr kumimoji="1" lang="zh-CN" altLang="en-US" sz="1800" dirty="0"/>
          </a:p>
        </p:txBody>
      </p:sp>
      <p:grpSp>
        <p:nvGrpSpPr>
          <p:cNvPr id="12" name="Group 11"/>
          <p:cNvGrpSpPr>
            <a:grpSpLocks noGrp="1" noRot="1" noChangeAspect="1" noMove="1" noResize="1" noUngrp="1"/>
          </p:cNvGrpSpPr>
          <p:nvPr/>
        </p:nvGrpSpPr>
        <p:grpSpPr>
          <a:xfrm>
            <a:off x="11401725" y="6229681"/>
            <a:ext cx="457200" cy="457200"/>
            <a:chOff x="11361456" y="6195813"/>
            <a:chExt cx="548640" cy="548640"/>
          </a:xfrm>
        </p:grpSpPr>
        <p:sp>
          <p:nvSpPr>
            <p:cNvPr id="13" name="Oval 12"/>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anose="02060903040505020403" pitchFamily="18" charset="0"/>
                <a:ea typeface="+mn-ea"/>
                <a:cs typeface="+mn-cs"/>
              </a:endParaRPr>
            </a:p>
          </p:txBody>
        </p:sp>
        <p:sp>
          <p:nvSpPr>
            <p:cNvPr id="14" name="Oval 13"/>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Main Parts of a template </a:t>
            </a:r>
            <a:endParaRPr kumimoji="1" lang="zh-CN" altLang="en-US" dirty="0"/>
          </a:p>
        </p:txBody>
      </p:sp>
      <p:sp>
        <p:nvSpPr>
          <p:cNvPr id="3" name="内容占位符 2"/>
          <p:cNvSpPr>
            <a:spLocks noGrp="1"/>
          </p:cNvSpPr>
          <p:nvPr>
            <p:ph idx="1"/>
          </p:nvPr>
        </p:nvSpPr>
        <p:spPr/>
        <p:txBody>
          <a:bodyPr/>
          <a:lstStyle/>
          <a:p>
            <a:r>
              <a:rPr lang="en-GB" altLang="zh-CN" sz="2800" dirty="0">
                <a:solidFill>
                  <a:srgbClr val="C00000"/>
                </a:solidFill>
              </a:rPr>
              <a:t>1.Preconditions </a:t>
            </a:r>
            <a:endParaRPr lang="en-GB" altLang="zh-CN" sz="2800" dirty="0">
              <a:solidFill>
                <a:srgbClr val="C00000"/>
              </a:solidFill>
            </a:endParaRPr>
          </a:p>
          <a:p>
            <a:pPr lvl="1"/>
            <a:r>
              <a:rPr lang="en-GB" altLang="zh-CN" sz="2520" dirty="0">
                <a:solidFill>
                  <a:schemeClr val="tx1"/>
                </a:solidFill>
              </a:rPr>
              <a:t>List any activities that must take place, or any conditions that must be true, before the use case can be started. Number each precondition. Examples:</a:t>
            </a:r>
            <a:endParaRPr lang="en-GB" altLang="zh-CN" sz="2520" dirty="0">
              <a:solidFill>
                <a:schemeClr val="tx1"/>
              </a:solidFill>
            </a:endParaRPr>
          </a:p>
          <a:p>
            <a:pPr lvl="2"/>
            <a:r>
              <a:rPr lang="en-GB" altLang="zh-CN" sz="2240" dirty="0">
                <a:solidFill>
                  <a:schemeClr val="tx1"/>
                </a:solidFill>
              </a:rPr>
              <a:t>User’s identity has been authenticated.</a:t>
            </a:r>
            <a:endParaRPr lang="en-GB" altLang="zh-CN" sz="2240" dirty="0">
              <a:solidFill>
                <a:schemeClr val="tx1"/>
              </a:solidFill>
            </a:endParaRPr>
          </a:p>
          <a:p>
            <a:pPr lvl="2"/>
            <a:r>
              <a:rPr lang="en-GB" altLang="zh-CN" sz="2520" dirty="0">
                <a:solidFill>
                  <a:schemeClr val="tx1"/>
                </a:solidFill>
              </a:rPr>
              <a:t>User’s computer has sufficient free memory available to launch task.</a:t>
            </a:r>
            <a:endParaRPr lang="en-GB" altLang="zh-CN" sz="2520" dirty="0">
              <a:solidFill>
                <a:schemeClr val="tx1"/>
              </a:solidFill>
            </a:endParaRPr>
          </a:p>
          <a:p>
            <a:endParaRPr kumimoji="1" lang="en-GB" altLang="zh-CN" sz="2520" dirty="0">
              <a:solidFill>
                <a:schemeClr val="tx1"/>
              </a:solidFill>
            </a:endParaRPr>
          </a:p>
        </p:txBody>
      </p:sp>
      <p:pic>
        <p:nvPicPr>
          <p:cNvPr id="5" name="图片 4" descr="图形用户界面, 文本, 应用程序, 电子邮件&#10;&#10;描述已自动生成"/>
          <p:cNvPicPr>
            <a:picLocks noChangeAspect="1"/>
          </p:cNvPicPr>
          <p:nvPr/>
        </p:nvPicPr>
        <p:blipFill>
          <a:blip r:embed="rId1"/>
          <a:stretch>
            <a:fillRect/>
          </a:stretch>
        </p:blipFill>
        <p:spPr>
          <a:xfrm>
            <a:off x="1694815" y="4926965"/>
            <a:ext cx="6299200" cy="1931035"/>
          </a:xfrm>
          <a:prstGeom prst="rect">
            <a:avLst/>
          </a:prstGeom>
        </p:spPr>
      </p:pic>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Main Parts of a template </a:t>
            </a:r>
            <a:endParaRPr kumimoji="1" lang="zh-CN" altLang="en-US" dirty="0"/>
          </a:p>
        </p:txBody>
      </p:sp>
      <p:sp>
        <p:nvSpPr>
          <p:cNvPr id="3" name="内容占位符 2"/>
          <p:cNvSpPr>
            <a:spLocks noGrp="1"/>
          </p:cNvSpPr>
          <p:nvPr>
            <p:ph idx="1"/>
          </p:nvPr>
        </p:nvSpPr>
        <p:spPr/>
        <p:txBody>
          <a:bodyPr/>
          <a:lstStyle/>
          <a:p>
            <a:r>
              <a:rPr lang="en-GB" altLang="zh-CN" sz="2800" dirty="0">
                <a:solidFill>
                  <a:srgbClr val="C00000"/>
                </a:solidFill>
              </a:rPr>
              <a:t>2. Normal Course</a:t>
            </a:r>
            <a:endParaRPr lang="en-GB" altLang="zh-CN" sz="2800" dirty="0">
              <a:solidFill>
                <a:srgbClr val="C00000"/>
              </a:solidFill>
            </a:endParaRPr>
          </a:p>
          <a:p>
            <a:pPr marL="274320" lvl="1" indent="0">
              <a:buNone/>
            </a:pPr>
            <a:endParaRPr lang="en-GB" altLang="zh-CN" sz="2520" dirty="0">
              <a:solidFill>
                <a:srgbClr val="C00000"/>
              </a:solidFill>
            </a:endParaRPr>
          </a:p>
          <a:p>
            <a:endParaRPr kumimoji="1" lang="zh-CN" altLang="en-US" dirty="0"/>
          </a:p>
        </p:txBody>
      </p:sp>
      <p:pic>
        <p:nvPicPr>
          <p:cNvPr id="5" name="图片 4" descr="图形用户界面, 文本, 应用程序&#10;&#10;描述已自动生成"/>
          <p:cNvPicPr>
            <a:picLocks noChangeAspect="1"/>
          </p:cNvPicPr>
          <p:nvPr/>
        </p:nvPicPr>
        <p:blipFill>
          <a:blip r:embed="rId1"/>
          <a:stretch>
            <a:fillRect/>
          </a:stretch>
        </p:blipFill>
        <p:spPr>
          <a:xfrm>
            <a:off x="1210310" y="3035300"/>
            <a:ext cx="7781290" cy="2067560"/>
          </a:xfrm>
          <a:prstGeom prst="rect">
            <a:avLst/>
          </a:prstGeom>
        </p:spPr>
      </p:pic>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Main Parts of a template </a:t>
            </a:r>
            <a:endParaRPr kumimoji="1" lang="zh-CN" altLang="en-US" dirty="0"/>
          </a:p>
        </p:txBody>
      </p:sp>
      <p:sp>
        <p:nvSpPr>
          <p:cNvPr id="3" name="内容占位符 2"/>
          <p:cNvSpPr>
            <a:spLocks noGrp="1"/>
          </p:cNvSpPr>
          <p:nvPr>
            <p:ph idx="1"/>
          </p:nvPr>
        </p:nvSpPr>
        <p:spPr/>
        <p:txBody>
          <a:bodyPr/>
          <a:lstStyle/>
          <a:p>
            <a:r>
              <a:rPr lang="en-GB" altLang="zh-CN" sz="2800" dirty="0">
                <a:solidFill>
                  <a:srgbClr val="C00000"/>
                </a:solidFill>
              </a:rPr>
              <a:t>3. Alternative Courses </a:t>
            </a:r>
            <a:endParaRPr lang="en-GB" altLang="zh-CN" sz="2800" dirty="0">
              <a:solidFill>
                <a:srgbClr val="C00000"/>
              </a:solidFill>
            </a:endParaRPr>
          </a:p>
          <a:p>
            <a:endParaRPr kumimoji="1" lang="zh-CN" altLang="en-US" dirty="0"/>
          </a:p>
        </p:txBody>
      </p:sp>
      <p:pic>
        <p:nvPicPr>
          <p:cNvPr id="5" name="图片 4" descr="图形用户界面, 文本, 应用程序&#10;&#10;描述已自动生成"/>
          <p:cNvPicPr>
            <a:picLocks noChangeAspect="1"/>
          </p:cNvPicPr>
          <p:nvPr/>
        </p:nvPicPr>
        <p:blipFill>
          <a:blip r:embed="rId1"/>
          <a:stretch>
            <a:fillRect/>
          </a:stretch>
        </p:blipFill>
        <p:spPr>
          <a:xfrm>
            <a:off x="628650" y="3429000"/>
            <a:ext cx="10934700" cy="3048000"/>
          </a:xfrm>
          <a:prstGeom prst="rect">
            <a:avLst/>
          </a:prstGeom>
        </p:spPr>
      </p:pic>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Main Parts of a template </a:t>
            </a:r>
            <a:endParaRPr kumimoji="1" lang="zh-CN" altLang="en-US" dirty="0"/>
          </a:p>
        </p:txBody>
      </p:sp>
      <p:sp>
        <p:nvSpPr>
          <p:cNvPr id="3" name="内容占位符 2"/>
          <p:cNvSpPr>
            <a:spLocks noGrp="1"/>
          </p:cNvSpPr>
          <p:nvPr>
            <p:ph idx="1"/>
          </p:nvPr>
        </p:nvSpPr>
        <p:spPr/>
        <p:txBody>
          <a:bodyPr/>
          <a:lstStyle/>
          <a:p>
            <a:r>
              <a:rPr lang="en-GB" altLang="zh-CN" sz="2800" dirty="0">
                <a:solidFill>
                  <a:srgbClr val="C00000"/>
                </a:solidFill>
              </a:rPr>
              <a:t>4. Postconditions</a:t>
            </a:r>
            <a:endParaRPr lang="en-GB" altLang="zh-CN" sz="2800" dirty="0">
              <a:solidFill>
                <a:srgbClr val="C00000"/>
              </a:solidFill>
            </a:endParaRPr>
          </a:p>
          <a:p>
            <a:pPr lvl="1"/>
            <a:r>
              <a:rPr lang="en-GB" altLang="zh-CN" dirty="0"/>
              <a:t>Describe the state of the system at the conclusion of the use case execution. Number each postcondition. Examples:</a:t>
            </a:r>
            <a:endParaRPr lang="en-GB" altLang="zh-CN" dirty="0"/>
          </a:p>
          <a:p>
            <a:pPr lvl="2"/>
            <a:r>
              <a:rPr lang="en-GB" altLang="zh-CN" dirty="0"/>
              <a:t>Document contains only valid SGML tags.</a:t>
            </a:r>
            <a:endParaRPr lang="en-GB" altLang="zh-CN" dirty="0"/>
          </a:p>
          <a:p>
            <a:pPr lvl="2"/>
            <a:r>
              <a:rPr lang="en-GB" altLang="zh-CN" dirty="0"/>
              <a:t>Price of item in database has been updated with new value.</a:t>
            </a:r>
            <a:endParaRPr lang="en-GB" altLang="zh-CN" dirty="0"/>
          </a:p>
          <a:p>
            <a:endParaRPr kumimoji="1" lang="zh-CN" altLang="en-US" dirty="0"/>
          </a:p>
        </p:txBody>
      </p:sp>
      <p:pic>
        <p:nvPicPr>
          <p:cNvPr id="5" name="图片 4" descr="图片包含 文本&#10;&#10;描述已自动生成"/>
          <p:cNvPicPr>
            <a:picLocks noChangeAspect="1"/>
          </p:cNvPicPr>
          <p:nvPr/>
        </p:nvPicPr>
        <p:blipFill>
          <a:blip r:embed="rId1"/>
          <a:stretch>
            <a:fillRect/>
          </a:stretch>
        </p:blipFill>
        <p:spPr>
          <a:xfrm>
            <a:off x="457835" y="3923665"/>
            <a:ext cx="11373485" cy="2053590"/>
          </a:xfrm>
          <a:prstGeom prst="rect">
            <a:avLst/>
          </a:prstGeom>
        </p:spPr>
      </p:pic>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Main Parts of a template </a:t>
            </a:r>
            <a:endParaRPr kumimoji="1" lang="zh-CN" altLang="en-US" dirty="0"/>
          </a:p>
        </p:txBody>
      </p:sp>
      <p:sp>
        <p:nvSpPr>
          <p:cNvPr id="3" name="内容占位符 2"/>
          <p:cNvSpPr>
            <a:spLocks noGrp="1"/>
          </p:cNvSpPr>
          <p:nvPr>
            <p:ph idx="1"/>
          </p:nvPr>
        </p:nvSpPr>
        <p:spPr/>
        <p:txBody>
          <a:bodyPr/>
          <a:lstStyle/>
          <a:p>
            <a:r>
              <a:rPr lang="en-GB" altLang="zh-CN" sz="2800" dirty="0">
                <a:solidFill>
                  <a:srgbClr val="C00000"/>
                </a:solidFill>
              </a:rPr>
              <a:t>5. Exceptions</a:t>
            </a:r>
            <a:endParaRPr lang="en-GB" altLang="zh-CN" sz="2800" dirty="0">
              <a:solidFill>
                <a:srgbClr val="C00000"/>
              </a:solidFill>
            </a:endParaRPr>
          </a:p>
          <a:p>
            <a:pPr lvl="1"/>
            <a:r>
              <a:rPr kumimoji="1" lang="zh-CN" altLang="en-US" dirty="0"/>
              <a:t>Describe any anticipated error conditions that could occur during execution of the use case, and define how the system is to respond to those conditions. Also, describe how the system is to respond if the use case execution fails for some unanticipated reason. Number each exception using the Use Case ID as a prefix, followed by “EX” to indicate “Exception”. Example:  X.Y.EX.1.</a:t>
            </a:r>
            <a:endParaRPr kumimoji="1" lang="zh-CN" altLang="en-US" dirty="0"/>
          </a:p>
        </p:txBody>
      </p:sp>
      <p:pic>
        <p:nvPicPr>
          <p:cNvPr id="7" name="图片 6" descr="图形用户界面, 文本, 应用程序&#10;&#10;描述已自动生成"/>
          <p:cNvPicPr>
            <a:picLocks noChangeAspect="1"/>
          </p:cNvPicPr>
          <p:nvPr/>
        </p:nvPicPr>
        <p:blipFill rotWithShape="1">
          <a:blip r:embed="rId1"/>
          <a:srcRect r="19022"/>
          <a:stretch>
            <a:fillRect/>
          </a:stretch>
        </p:blipFill>
        <p:spPr>
          <a:xfrm>
            <a:off x="991022" y="4089039"/>
            <a:ext cx="7981774" cy="2715748"/>
          </a:xfrm>
          <a:prstGeom prst="rect">
            <a:avLst/>
          </a:prstGeom>
        </p:spPr>
      </p:pic>
      <p:sp>
        <p:nvSpPr>
          <p:cNvPr id="5" name="灯片编号占位符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Main Parts of a template </a:t>
            </a:r>
            <a:endParaRPr kumimoji="1" lang="zh-CN" altLang="en-US" dirty="0"/>
          </a:p>
        </p:txBody>
      </p:sp>
      <p:sp>
        <p:nvSpPr>
          <p:cNvPr id="3" name="内容占位符 2"/>
          <p:cNvSpPr>
            <a:spLocks noGrp="1"/>
          </p:cNvSpPr>
          <p:nvPr>
            <p:ph idx="1"/>
          </p:nvPr>
        </p:nvSpPr>
        <p:spPr/>
        <p:txBody>
          <a:bodyPr/>
          <a:lstStyle/>
          <a:p>
            <a:r>
              <a:rPr lang="en-GB" altLang="zh-CN" sz="2800" dirty="0">
                <a:solidFill>
                  <a:srgbClr val="C00000"/>
                </a:solidFill>
              </a:rPr>
              <a:t>6. Summary </a:t>
            </a:r>
            <a:endParaRPr lang="en-GB" altLang="zh-CN" sz="2800" dirty="0">
              <a:solidFill>
                <a:srgbClr val="C00000"/>
              </a:solidFill>
            </a:endParaRPr>
          </a:p>
          <a:p>
            <a:pPr lvl="1"/>
            <a:endParaRPr lang="en-GB" altLang="zh-CN" sz="2520" dirty="0">
              <a:solidFill>
                <a:srgbClr val="C00000"/>
              </a:solidFill>
            </a:endParaRPr>
          </a:p>
        </p:txBody>
      </p:sp>
      <p:pic>
        <p:nvPicPr>
          <p:cNvPr id="10" name="图片 9" descr="表格&#10;&#10;描述已自动生成"/>
          <p:cNvPicPr>
            <a:picLocks noChangeAspect="1"/>
          </p:cNvPicPr>
          <p:nvPr/>
        </p:nvPicPr>
        <p:blipFill>
          <a:blip r:embed="rId1"/>
          <a:stretch>
            <a:fillRect/>
          </a:stretch>
        </p:blipFill>
        <p:spPr>
          <a:xfrm>
            <a:off x="605838" y="2889250"/>
            <a:ext cx="10045700" cy="2247900"/>
          </a:xfrm>
          <a:prstGeom prst="rect">
            <a:avLst/>
          </a:prstGeom>
        </p:spPr>
      </p:pic>
      <p:sp>
        <p:nvSpPr>
          <p:cNvPr id="5" name="灯片编号占位符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Alternative form use case </a:t>
            </a:r>
            <a:endParaRPr kumimoji="1" lang="zh-CN" altLang="en-US" dirty="0"/>
          </a:p>
        </p:txBody>
      </p:sp>
      <p:sp>
        <p:nvSpPr>
          <p:cNvPr id="3" name="内容占位符 2"/>
          <p:cNvSpPr>
            <a:spLocks noGrp="1"/>
          </p:cNvSpPr>
          <p:nvPr>
            <p:ph idx="1"/>
          </p:nvPr>
        </p:nvSpPr>
        <p:spPr/>
        <p:txBody>
          <a:bodyPr/>
          <a:lstStyle/>
          <a:p>
            <a:r>
              <a:rPr lang="en-GB" altLang="zh-CN" sz="2400" dirty="0"/>
              <a:t>Major parts: </a:t>
            </a:r>
            <a:endParaRPr lang="en-GB" altLang="zh-CN" sz="2400" dirty="0"/>
          </a:p>
          <a:p>
            <a:r>
              <a:rPr lang="en-GB" altLang="zh-CN" sz="2400" dirty="0"/>
              <a:t>1. Preconditions</a:t>
            </a:r>
            <a:endParaRPr lang="en-GB" altLang="zh-CN" sz="2400" dirty="0"/>
          </a:p>
          <a:p>
            <a:r>
              <a:rPr lang="en-GB" altLang="zh-CN" sz="2400" dirty="0"/>
              <a:t>2. Normal course </a:t>
            </a:r>
            <a:endParaRPr lang="en-GB" altLang="zh-CN" sz="2400" dirty="0"/>
          </a:p>
          <a:p>
            <a:r>
              <a:rPr lang="en-GB" altLang="zh-CN" sz="2400" dirty="0"/>
              <a:t>3. Postconditions </a:t>
            </a:r>
            <a:endParaRPr lang="en-GB" altLang="zh-CN" sz="2400" dirty="0"/>
          </a:p>
          <a:p>
            <a:r>
              <a:rPr lang="en-GB" altLang="zh-CN" sz="2400" dirty="0"/>
              <a:t>4. Exceptions </a:t>
            </a:r>
            <a:endParaRPr lang="en-GB" altLang="zh-CN" sz="2400" dirty="0"/>
          </a:p>
          <a:p>
            <a:endParaRPr kumimoji="1" lang="zh-CN" altLang="en-US" dirty="0"/>
          </a:p>
        </p:txBody>
      </p:sp>
      <p:pic>
        <p:nvPicPr>
          <p:cNvPr id="5" name="图片 4"/>
          <p:cNvPicPr>
            <a:picLocks noChangeAspect="1"/>
          </p:cNvPicPr>
          <p:nvPr/>
        </p:nvPicPr>
        <p:blipFill>
          <a:blip r:embed="rId1"/>
          <a:stretch>
            <a:fillRect/>
          </a:stretch>
        </p:blipFill>
        <p:spPr>
          <a:xfrm>
            <a:off x="4059336" y="1561514"/>
            <a:ext cx="6835740" cy="5296486"/>
          </a:xfrm>
          <a:prstGeom prst="rect">
            <a:avLst/>
          </a:prstGeom>
        </p:spPr>
      </p:pic>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69848" y="484632"/>
            <a:ext cx="10058400" cy="1609344"/>
          </a:xfrm>
        </p:spPr>
        <p:txBody>
          <a:bodyPr>
            <a:normAutofit/>
          </a:bodyPr>
          <a:lstStyle/>
          <a:p>
            <a:r>
              <a:rPr kumimoji="1" lang="en-US" altLang="zh-CN" dirty="0"/>
              <a:t>Overview</a:t>
            </a:r>
            <a:endParaRPr kumimoji="1" lang="zh-CN" altLang="en-US" dirty="0"/>
          </a:p>
        </p:txBody>
      </p:sp>
      <p:sp>
        <p:nvSpPr>
          <p:cNvPr id="20" name="Rectangle 19"/>
          <p:cNvSpPr>
            <a:spLocks noGrp="1" noRot="1" noChangeAspect="1" noMove="1" noResize="1" noEditPoints="1" noAdjustHandles="1" noChangeArrowheads="1" noChangeShapeType="1" noTextEdit="1"/>
          </p:cNvSpPr>
          <p:nvPr/>
        </p:nvSpPr>
        <p:spPr>
          <a:xfrm>
            <a:off x="1066800" y="2013293"/>
            <a:ext cx="10058400" cy="80683"/>
          </a:xfrm>
          <a:prstGeom prst="rect">
            <a:avLst/>
          </a:prstGeom>
          <a:blipFill dpi="0" rotWithShape="1">
            <a:blip r:embed="rId1">
              <a:alphaModFix amt="85000"/>
              <a:lum bright="70000" contrast="-70000"/>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Steps for writing a use case </a:t>
            </a:r>
            <a:endParaRPr kumimoji="1" lang="zh-CN" altLang="en-US" dirty="0"/>
          </a:p>
        </p:txBody>
      </p:sp>
      <p:sp>
        <p:nvSpPr>
          <p:cNvPr id="4" name="灯片编号占位符 3"/>
          <p:cNvSpPr>
            <a:spLocks noGrp="1"/>
          </p:cNvSpPr>
          <p:nvPr>
            <p:ph type="sldNum" sz="quarter" idx="12"/>
          </p:nvPr>
        </p:nvSpPr>
        <p:spPr/>
        <p:txBody>
          <a:bodyPr/>
          <a:lstStyle/>
          <a:p>
            <a:fld id="{6D22F896-40B5-4ADD-8801-0D06FADFA095}" type="slidenum">
              <a:rPr lang="en-US" smtClean="0"/>
            </a:fld>
            <a:endParaRPr lang="en-US" dirty="0"/>
          </a:p>
        </p:txBody>
      </p:sp>
      <p:pic>
        <p:nvPicPr>
          <p:cNvPr id="6" name="内容占位符 5"/>
          <p:cNvPicPr>
            <a:picLocks noChangeAspect="1"/>
          </p:cNvPicPr>
          <p:nvPr>
            <p:ph idx="1"/>
          </p:nvPr>
        </p:nvPicPr>
        <p:blipFill>
          <a:blip r:embed="rId1"/>
          <a:stretch>
            <a:fillRect/>
          </a:stretch>
        </p:blipFill>
        <p:spPr>
          <a:xfrm>
            <a:off x="7011035" y="1933575"/>
            <a:ext cx="4940300" cy="4050665"/>
          </a:xfrm>
          <a:prstGeom prst="rect">
            <a:avLst/>
          </a:prstGeom>
        </p:spPr>
      </p:pic>
      <p:sp>
        <p:nvSpPr>
          <p:cNvPr id="7" name="内容占位符 2"/>
          <p:cNvSpPr>
            <a:spLocks noGrp="1"/>
          </p:cNvSpPr>
          <p:nvPr/>
        </p:nvSpPr>
        <p:spPr>
          <a:xfrm>
            <a:off x="1069975" y="1933575"/>
            <a:ext cx="5940425" cy="4780280"/>
          </a:xfrm>
          <a:prstGeom prst="rect">
            <a:avLst/>
          </a:prstGeom>
        </p:spPr>
        <p:txBody>
          <a:bodyPr vert="horz" lIns="91440" tIns="45720" rIns="91440" bIns="45720" rtlCol="0">
            <a:normAutofit fontScale="6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en-GB" altLang="zh-CN" sz="2400" dirty="0"/>
              <a:t> Describe your system</a:t>
            </a:r>
            <a:endParaRPr lang="en-GB" altLang="zh-CN" sz="2400" dirty="0"/>
          </a:p>
          <a:p>
            <a:pPr lvl="1"/>
            <a:r>
              <a:rPr kumimoji="1" lang="en-US" altLang="en-GB" dirty="0"/>
              <a:t>Start by describing your system, or the product or service you and your team will build. Focus your description on what your system does for users</a:t>
            </a:r>
            <a:endParaRPr kumimoji="1" lang="en-US" altLang="en-GB" dirty="0"/>
          </a:p>
          <a:p>
            <a:pPr lvl="0"/>
            <a:r>
              <a:rPr kumimoji="1" lang="en-US" altLang="en-GB" dirty="0"/>
              <a:t> Identify the actors</a:t>
            </a:r>
            <a:endParaRPr kumimoji="1" lang="en-US" altLang="en-GB" dirty="0"/>
          </a:p>
          <a:p>
            <a:pPr lvl="1"/>
            <a:r>
              <a:rPr kumimoji="1" lang="en-US" altLang="en-GB" dirty="0"/>
              <a:t>Actors generally refer to users and customers but can apply to any outside force that engages with your system. Your actor needs well-defined behaviors explaining how and why actors use your system.</a:t>
            </a:r>
            <a:endParaRPr kumimoji="1" lang="en-US" altLang="en-GB" dirty="0"/>
          </a:p>
          <a:p>
            <a:pPr lvl="0"/>
            <a:r>
              <a:rPr kumimoji="1" lang="en-US" altLang="en-GB" dirty="0"/>
              <a:t>Define your actors’ goals</a:t>
            </a:r>
            <a:endParaRPr kumimoji="1" lang="en-US" altLang="en-GB" dirty="0"/>
          </a:p>
          <a:p>
            <a:pPr lvl="1"/>
            <a:r>
              <a:rPr kumimoji="1" lang="en-US" altLang="en-GB" dirty="0"/>
              <a:t>Use cases highlight the outcome actors want from a system. Remember to focus on your actors’ wants over the system’s capabilities to understand why users come to your system.</a:t>
            </a:r>
            <a:endParaRPr kumimoji="1" lang="en-US" altLang="en-GB" dirty="0"/>
          </a:p>
          <a:p>
            <a:pPr lvl="0"/>
            <a:r>
              <a:rPr kumimoji="1" lang="en-US" altLang="en-GB" dirty="0"/>
              <a:t>Create a scenario</a:t>
            </a:r>
            <a:endParaRPr kumimoji="1" lang="en-US" altLang="en-GB" dirty="0"/>
          </a:p>
          <a:p>
            <a:pPr lvl="1"/>
            <a:r>
              <a:rPr kumimoji="1" lang="en-US" altLang="en-GB" dirty="0"/>
              <a:t>In a use case, scenarios are the sequence of actions customers take when using a system and the flow of effects from that interaction. Your basic flows cover scenarios where a system works as intended. A user approaches the system, enters the right inputs, and your system helps them reach their goals.</a:t>
            </a:r>
            <a:endParaRPr kumimoji="1" lang="en-US" altLang="en-GB" dirty="0"/>
          </a:p>
          <a:p>
            <a:pPr lvl="0"/>
            <a:r>
              <a:rPr kumimoji="1" lang="en-US" altLang="en-GB" dirty="0"/>
              <a:t>Consider alternate flows</a:t>
            </a:r>
            <a:endParaRPr kumimoji="1" lang="en-US" altLang="en-GB" dirty="0"/>
          </a:p>
          <a:p>
            <a:pPr lvl="1"/>
            <a:r>
              <a:rPr kumimoji="1" lang="en-US" altLang="en-GB" dirty="0"/>
              <a:t>After writing a successful scenario, write alternate flows that lead to different outcomes. Typically, alternate flows involve the misuse of a system that keeps actors from reaching their goals. However, you can also note internal errors that cause a system to break down or unintended ways systems can reach goals.</a:t>
            </a:r>
            <a:endParaRPr kumimoji="1" lang="en-US" alt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69848" y="484632"/>
            <a:ext cx="10058400" cy="1609344"/>
          </a:xfrm>
        </p:spPr>
        <p:txBody>
          <a:bodyPr>
            <a:normAutofit/>
          </a:bodyPr>
          <a:lstStyle/>
          <a:p>
            <a:r>
              <a:rPr lang="en-GB" altLang="zh-CN"/>
              <a:t>Final tips </a:t>
            </a:r>
            <a:endParaRPr kumimoji="1" lang="zh-CN" altLang="en-US" dirty="0"/>
          </a:p>
        </p:txBody>
      </p:sp>
      <p:sp>
        <p:nvSpPr>
          <p:cNvPr id="14" name="Rectangle 13"/>
          <p:cNvSpPr>
            <a:spLocks noGrp="1" noRot="1" noChangeAspect="1" noMove="1" noResize="1" noEditPoints="1" noAdjustHandles="1" noChangeArrowheads="1" noChangeShapeType="1" noTextEdit="1"/>
          </p:cNvSpPr>
          <p:nvPr/>
        </p:nvSpPr>
        <p:spPr>
          <a:xfrm>
            <a:off x="1066800" y="2013293"/>
            <a:ext cx="10058400" cy="80683"/>
          </a:xfrm>
          <a:prstGeom prst="rect">
            <a:avLst/>
          </a:prstGeom>
          <a:blipFill dpi="0" rotWithShape="1">
            <a:blip r:embed="rId1">
              <a:alphaModFix amt="85000"/>
              <a:lum bright="70000" contrast="-70000"/>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Take away message </a:t>
            </a:r>
            <a:endParaRPr kumimoji="1" lang="zh-CN" altLang="en-US" dirty="0"/>
          </a:p>
        </p:txBody>
      </p:sp>
      <p:sp>
        <p:nvSpPr>
          <p:cNvPr id="3" name="内容占位符 2"/>
          <p:cNvSpPr>
            <a:spLocks noGrp="1"/>
          </p:cNvSpPr>
          <p:nvPr>
            <p:ph idx="1"/>
          </p:nvPr>
        </p:nvSpPr>
        <p:spPr/>
        <p:txBody>
          <a:bodyPr/>
          <a:lstStyle/>
          <a:p>
            <a:r>
              <a:rPr lang="en-GB" altLang="zh-CN" sz="2800" dirty="0"/>
              <a:t>A use case contains all the information needed to build one part of a process model, expressed in an informal, simple way . </a:t>
            </a:r>
            <a:endParaRPr lang="en-GB" altLang="zh-CN" sz="2800" dirty="0"/>
          </a:p>
          <a:p>
            <a:r>
              <a:rPr lang="en-GB" altLang="zh-CN" sz="2800" dirty="0"/>
              <a:t>When writing a use case,</a:t>
            </a:r>
            <a:endParaRPr lang="en-GB" altLang="zh-CN" sz="2800" dirty="0"/>
          </a:p>
          <a:p>
            <a:pPr lvl="1"/>
            <a:r>
              <a:rPr lang="en-GB" altLang="zh-CN" sz="2400" dirty="0"/>
              <a:t>identify the triggering event,</a:t>
            </a:r>
            <a:endParaRPr lang="en-GB" altLang="zh-CN" sz="2400" dirty="0"/>
          </a:p>
          <a:p>
            <a:pPr lvl="1"/>
            <a:r>
              <a:rPr lang="en-GB" altLang="zh-CN" sz="2400" dirty="0"/>
              <a:t>develop a list of the major steps</a:t>
            </a:r>
            <a:r>
              <a:rPr lang="en-US" altLang="zh-CN" sz="2400" dirty="0"/>
              <a:t>,</a:t>
            </a:r>
            <a:r>
              <a:rPr lang="zh-CN" altLang="en-US" sz="2400" dirty="0"/>
              <a:t> </a:t>
            </a:r>
            <a:endParaRPr lang="en-US" altLang="zh-CN" sz="2400" dirty="0"/>
          </a:p>
          <a:p>
            <a:pPr lvl="1"/>
            <a:r>
              <a:rPr lang="en-GB" altLang="zh-CN" sz="2400" dirty="0"/>
              <a:t>identify the input(s) and output(s) for every step, </a:t>
            </a:r>
            <a:endParaRPr lang="en-GB" altLang="zh-CN" sz="2400" dirty="0"/>
          </a:p>
          <a:p>
            <a:pPr lvl="1"/>
            <a:r>
              <a:rPr lang="en-GB" altLang="zh-CN" sz="2400" dirty="0"/>
              <a:t>have the users role</a:t>
            </a:r>
            <a:r>
              <a:rPr lang="en-US" altLang="zh-CN" sz="2400" dirty="0"/>
              <a:t>,</a:t>
            </a:r>
            <a:r>
              <a:rPr lang="zh-CN" altLang="en-US" sz="2400" dirty="0"/>
              <a:t> </a:t>
            </a:r>
            <a:endParaRPr lang="en-GB" altLang="zh-CN" sz="2400" dirty="0"/>
          </a:p>
          <a:p>
            <a:pPr lvl="1"/>
            <a:r>
              <a:rPr lang="en-GB" altLang="zh-CN" sz="2400" dirty="0"/>
              <a:t>play the use case to verify. </a:t>
            </a:r>
            <a:endParaRPr lang="en-GB" altLang="zh-CN" sz="2400" dirty="0"/>
          </a:p>
          <a:p>
            <a:endParaRPr kumimoji="1" lang="zh-CN" altLang="en-US" dirty="0"/>
          </a:p>
        </p:txBody>
      </p:sp>
      <p:sp>
        <p:nvSpPr>
          <p:cNvPr id="5" name="灯片编号占位符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6"/>
          <p:cNvSpPr>
            <a:spLocks noGrp="1" noRot="1" noChangeAspect="1" noMove="1" noResize="1" noEditPoints="1" noAdjustHandles="1" noChangeArrowheads="1" noChangeShapeType="1" noTextEdit="1"/>
          </p:cNvSpPr>
          <p:nvPr/>
        </p:nvSpPr>
        <p:spPr>
          <a:xfrm>
            <a:off x="920834" y="1346946"/>
            <a:ext cx="10222992" cy="80683"/>
          </a:xfrm>
          <a:prstGeom prst="rect">
            <a:avLst/>
          </a:prstGeom>
          <a:blipFill dpi="0" rotWithShape="1">
            <a:blip r:embed="rId1">
              <a:alphaModFix amt="85000"/>
              <a:lum bright="70000" contrast="-70000"/>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8"/>
          <p:cNvSpPr>
            <a:spLocks noGrp="1" noRot="1" noChangeAspect="1" noMove="1" noResize="1" noEditPoints="1" noAdjustHandles="1" noChangeArrowheads="1" noChangeShapeType="1" noTextEdit="1"/>
          </p:cNvSpPr>
          <p:nvPr/>
        </p:nvSpPr>
        <p:spPr>
          <a:xfrm>
            <a:off x="920834" y="4299696"/>
            <a:ext cx="10222992" cy="80683"/>
          </a:xfrm>
          <a:prstGeom prst="rect">
            <a:avLst/>
          </a:prstGeom>
          <a:blipFill dpi="0" rotWithShape="1">
            <a:blip r:embed="rId1">
              <a:alphaModFix amt="85000"/>
              <a:lum bright="70000" contrast="-70000"/>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10"/>
          <p:cNvSpPr>
            <a:spLocks noGrp="1" noRot="1" noChangeAspect="1" noMove="1" noResize="1" noEditPoints="1" noAdjustHandles="1" noChangeArrowheads="1" noChangeShapeType="1" noTextEdit="1"/>
          </p:cNvSpPr>
          <p:nvPr/>
        </p:nvSpPr>
        <p:spPr>
          <a:xfrm>
            <a:off x="920834" y="1484779"/>
            <a:ext cx="10222992" cy="2743200"/>
          </a:xfrm>
          <a:prstGeom prst="rect">
            <a:avLst/>
          </a:prstGeom>
          <a:blipFill dpi="0" rotWithShape="1">
            <a:blip r:embed="rId1">
              <a:alphaModFix amt="85000"/>
              <a:lum bright="70000" contrast="-70000"/>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12"/>
          <p:cNvGrpSpPr>
            <a:grpSpLocks noGrp="1" noRot="1" noChangeAspect="1" noMove="1" noResize="1" noUngrp="1"/>
          </p:cNvGrpSpPr>
          <p:nvPr/>
        </p:nvGrpSpPr>
        <p:grpSpPr>
          <a:xfrm>
            <a:off x="9649215" y="4068923"/>
            <a:ext cx="1080904" cy="1080902"/>
            <a:chOff x="9685338" y="4460675"/>
            <a:chExt cx="1080904" cy="1080902"/>
          </a:xfrm>
        </p:grpSpPr>
        <p:sp>
          <p:nvSpPr>
            <p:cNvPr id="14" name="Oval 13"/>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p:cNvSpPr/>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2" name="Rectangle 16"/>
          <p:cNvSpPr>
            <a:spLocks noGrp="1" noRot="1" noChangeAspect="1" noMove="1" noResize="1" noEditPoints="1" noAdjustHandles="1" noChangeArrowheads="1" noChangeShapeType="1" noTextEdit="1"/>
          </p:cNvSpPr>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标题 1"/>
          <p:cNvSpPr>
            <a:spLocks noGrp="1"/>
          </p:cNvSpPr>
          <p:nvPr>
            <p:ph type="title"/>
          </p:nvPr>
        </p:nvSpPr>
        <p:spPr>
          <a:xfrm>
            <a:off x="1051560" y="1110054"/>
            <a:ext cx="6558608" cy="4580300"/>
          </a:xfrm>
        </p:spPr>
        <p:txBody>
          <a:bodyPr vert="horz" lIns="91440" tIns="45720" rIns="91440" bIns="45720" rtlCol="0" anchor="ctr">
            <a:normAutofit/>
          </a:bodyPr>
          <a:lstStyle/>
          <a:p>
            <a:pPr algn="r">
              <a:lnSpc>
                <a:spcPct val="80000"/>
              </a:lnSpc>
            </a:pPr>
            <a:r>
              <a:rPr kumimoji="1" lang="en-US" altLang="zh-CN" sz="8800">
                <a:blipFill dpi="0" rotWithShape="1">
                  <a:blip r:embed="rId3"/>
                  <a:srcRect/>
                  <a:tile tx="6350" ty="-127000" sx="65000" sy="64000" flip="none" algn="tl"/>
                </a:blipFill>
              </a:rPr>
              <a:t>Questions?</a:t>
            </a:r>
            <a:endParaRPr kumimoji="1" lang="en-US" altLang="zh-CN" sz="8800">
              <a:blipFill dpi="0" rotWithShape="1">
                <a:blip r:embed="rId3"/>
                <a:srcRect/>
                <a:tile tx="6350" ty="-127000" sx="65000" sy="64000" flip="none" algn="tl"/>
              </a:blipFill>
            </a:endParaRPr>
          </a:p>
        </p:txBody>
      </p:sp>
      <p:sp>
        <p:nvSpPr>
          <p:cNvPr id="33" name="Rectangle 18"/>
          <p:cNvSpPr>
            <a:spLocks noGrp="1" noRot="1" noChangeAspect="1" noMove="1" noResize="1" noEditPoints="1" noAdjustHandles="1" noChangeArrowheads="1" noChangeShapeType="1" noTextEdit="1"/>
          </p:cNvSpPr>
          <p:nvPr/>
        </p:nvSpPr>
        <p:spPr>
          <a:xfrm>
            <a:off x="920834" y="928117"/>
            <a:ext cx="10351008" cy="80683"/>
          </a:xfrm>
          <a:prstGeom prst="rect">
            <a:avLst/>
          </a:prstGeom>
          <a:blipFill dpi="0" rotWithShape="1">
            <a:blip r:embed="rId1">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p:cNvSpPr>
            <a:spLocks noGrp="1" noRot="1" noChangeAspect="1" noMove="1" noResize="1" noEditPoints="1" noAdjustHandles="1" noChangeArrowheads="1" noChangeShapeType="1" noTextEdit="1"/>
          </p:cNvSpPr>
          <p:nvPr/>
        </p:nvSpPr>
        <p:spPr>
          <a:xfrm>
            <a:off x="7885470" y="1110053"/>
            <a:ext cx="3386371" cy="4580301"/>
          </a:xfrm>
          <a:prstGeom prst="rect">
            <a:avLst/>
          </a:prstGeom>
          <a:blipFill dpi="0" rotWithShape="1">
            <a:blip r:embed="rId1">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2"/>
          <p:cNvSpPr>
            <a:spLocks noGrp="1" noRot="1" noChangeAspect="1" noMove="1" noResize="1" noEditPoints="1" noAdjustHandles="1" noChangeArrowheads="1" noChangeShapeType="1" noTextEdit="1"/>
          </p:cNvSpPr>
          <p:nvPr/>
        </p:nvSpPr>
        <p:spPr>
          <a:xfrm>
            <a:off x="920834" y="5780565"/>
            <a:ext cx="10351008" cy="80683"/>
          </a:xfrm>
          <a:prstGeom prst="rect">
            <a:avLst/>
          </a:prstGeom>
          <a:blipFill dpi="0" rotWithShape="1">
            <a:blip r:embed="rId1">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a:grpSpLocks noGrp="1" noRot="1" noChangeAspect="1" noMove="1" noResize="1" noUngrp="1"/>
          </p:cNvGrpSpPr>
          <p:nvPr/>
        </p:nvGrpSpPr>
        <p:grpSpPr>
          <a:xfrm>
            <a:off x="9646920" y="5257800"/>
            <a:ext cx="1080904" cy="1080902"/>
            <a:chOff x="9646920" y="5257800"/>
            <a:chExt cx="1080904" cy="1080902"/>
          </a:xfrm>
        </p:grpSpPr>
        <p:sp>
          <p:nvSpPr>
            <p:cNvPr id="26" name="Oval 25"/>
            <p:cNvSpPr/>
            <p:nvPr/>
          </p:nvSpPr>
          <p:spPr>
            <a:xfrm>
              <a:off x="9646920" y="5257800"/>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anose="02060903040505020403" pitchFamily="18" charset="0"/>
                <a:ea typeface="+mn-ea"/>
                <a:cs typeface="+mn-cs"/>
              </a:endParaRPr>
            </a:p>
          </p:txBody>
        </p:sp>
        <p:sp>
          <p:nvSpPr>
            <p:cNvPr id="27" name="Oval 26"/>
            <p:cNvSpPr/>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灯片编号占位符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920834" y="1346946"/>
            <a:ext cx="10222992" cy="80683"/>
          </a:xfrm>
          <a:prstGeom prst="rect">
            <a:avLst/>
          </a:prstGeom>
          <a:blipFill dpi="0" rotWithShape="1">
            <a:blip r:embed="rId1">
              <a:alphaModFix amt="85000"/>
              <a:lum bright="70000" contrast="-70000"/>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a:spLocks noGrp="1" noRot="1" noChangeAspect="1" noMove="1" noResize="1" noEditPoints="1" noAdjustHandles="1" noChangeArrowheads="1" noChangeShapeType="1" noTextEdit="1"/>
          </p:cNvSpPr>
          <p:nvPr/>
        </p:nvSpPr>
        <p:spPr>
          <a:xfrm>
            <a:off x="920834" y="4299696"/>
            <a:ext cx="10222992" cy="80683"/>
          </a:xfrm>
          <a:prstGeom prst="rect">
            <a:avLst/>
          </a:prstGeom>
          <a:blipFill dpi="0" rotWithShape="1">
            <a:blip r:embed="rId1">
              <a:alphaModFix amt="85000"/>
              <a:lum bright="70000" contrast="-70000"/>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a:spLocks noGrp="1" noRot="1" noChangeAspect="1" noMove="1" noResize="1" noEditPoints="1" noAdjustHandles="1" noChangeArrowheads="1" noChangeShapeType="1" noTextEdit="1"/>
          </p:cNvSpPr>
          <p:nvPr/>
        </p:nvSpPr>
        <p:spPr>
          <a:xfrm>
            <a:off x="920834" y="1484779"/>
            <a:ext cx="10222992" cy="2743200"/>
          </a:xfrm>
          <a:prstGeom prst="rect">
            <a:avLst/>
          </a:prstGeom>
          <a:blipFill dpi="0" rotWithShape="1">
            <a:blip r:embed="rId1">
              <a:alphaModFix amt="85000"/>
              <a:lum bright="70000" contrast="-70000"/>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p:cNvGrpSpPr>
            <a:grpSpLocks noGrp="1" noRot="1" noChangeAspect="1" noMove="1" noResize="1" noUngrp="1"/>
          </p:cNvGrpSpPr>
          <p:nvPr/>
        </p:nvGrpSpPr>
        <p:grpSpPr>
          <a:xfrm>
            <a:off x="9649215" y="4068923"/>
            <a:ext cx="1080904" cy="1080902"/>
            <a:chOff x="9685338" y="4460675"/>
            <a:chExt cx="1080904" cy="1080902"/>
          </a:xfrm>
        </p:grpSpPr>
        <p:sp>
          <p:nvSpPr>
            <p:cNvPr id="14" name="Oval 13"/>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p:cNvSpPr/>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p:cNvSpPr>
            <a:spLocks noGrp="1" noRot="1" noChangeAspect="1" noMove="1" noResize="1" noEditPoints="1" noAdjustHandles="1" noChangeArrowheads="1" noChangeShapeType="1" noTextEdit="1"/>
          </p:cNvSpPr>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标题 1"/>
          <p:cNvSpPr>
            <a:spLocks noGrp="1"/>
          </p:cNvSpPr>
          <p:nvPr>
            <p:ph type="title"/>
          </p:nvPr>
        </p:nvSpPr>
        <p:spPr>
          <a:xfrm>
            <a:off x="1051560" y="643468"/>
            <a:ext cx="9966960" cy="3592432"/>
          </a:xfrm>
        </p:spPr>
        <p:txBody>
          <a:bodyPr vert="horz" lIns="91440" tIns="45720" rIns="91440" bIns="45720" rtlCol="0" anchor="ctr">
            <a:normAutofit/>
          </a:bodyPr>
          <a:lstStyle/>
          <a:p>
            <a:pPr>
              <a:lnSpc>
                <a:spcPct val="80000"/>
              </a:lnSpc>
            </a:pPr>
            <a:r>
              <a:rPr kumimoji="1" lang="en-US" altLang="zh-CN" sz="9600">
                <a:blipFill dpi="0" rotWithShape="1">
                  <a:blip r:embed="rId3"/>
                  <a:srcRect/>
                  <a:tile tx="6350" ty="-127000" sx="65000" sy="64000" flip="none" algn="tl"/>
                </a:blipFill>
              </a:rPr>
              <a:t>Thank you!</a:t>
            </a:r>
            <a:endParaRPr kumimoji="1" lang="en-US" altLang="zh-CN" sz="9600">
              <a:blipFill dpi="0" rotWithShape="1">
                <a:blip r:embed="rId3"/>
                <a:srcRect/>
                <a:tile tx="6350" ty="-127000" sx="65000" sy="64000" flip="none" algn="tl"/>
              </a:blipFill>
            </a:endParaRPr>
          </a:p>
        </p:txBody>
      </p:sp>
      <p:sp>
        <p:nvSpPr>
          <p:cNvPr id="19" name="Rectangle 18"/>
          <p:cNvSpPr>
            <a:spLocks noGrp="1" noRot="1" noChangeAspect="1" noMove="1" noResize="1" noEditPoints="1" noAdjustHandles="1" noChangeArrowheads="1" noChangeShapeType="1" noTextEdit="1"/>
          </p:cNvSpPr>
          <p:nvPr/>
        </p:nvSpPr>
        <p:spPr>
          <a:xfrm>
            <a:off x="0" y="4572000"/>
            <a:ext cx="12192000" cy="2295831"/>
          </a:xfrm>
          <a:prstGeom prst="rect">
            <a:avLst/>
          </a:prstGeom>
          <a:blipFill dpi="0" rotWithShape="1">
            <a:blip r:embed="rId1">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a:grpSpLocks noGrp="1" noRot="1" noChangeAspect="1" noMove="1" noResize="1" noUngrp="1"/>
          </p:cNvGrpSpPr>
          <p:nvPr/>
        </p:nvGrpSpPr>
        <p:grpSpPr>
          <a:xfrm>
            <a:off x="10245590" y="5111496"/>
            <a:ext cx="1080904" cy="1080902"/>
            <a:chOff x="10245590" y="5111496"/>
            <a:chExt cx="1080904" cy="1080902"/>
          </a:xfrm>
        </p:grpSpPr>
        <p:sp>
          <p:nvSpPr>
            <p:cNvPr id="22" name="Oval 21"/>
            <p:cNvSpPr/>
            <p:nvPr/>
          </p:nvSpPr>
          <p:spPr>
            <a:xfrm>
              <a:off x="10245590" y="5111496"/>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anose="02060903040505020403" pitchFamily="18" charset="0"/>
                <a:ea typeface="+mn-ea"/>
                <a:cs typeface="+mn-cs"/>
              </a:endParaRPr>
            </a:p>
          </p:txBody>
        </p:sp>
        <p:sp>
          <p:nvSpPr>
            <p:cNvPr id="23" name="Oval 22"/>
            <p:cNvSpPr/>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灯片编号占位符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图示&#10;&#10;描述已自动生成"/>
          <p:cNvPicPr>
            <a:picLocks noGrp="1" noChangeAspect="1"/>
          </p:cNvPicPr>
          <p:nvPr>
            <p:ph idx="1"/>
          </p:nvPr>
        </p:nvPicPr>
        <p:blipFill>
          <a:blip r:embed="rId1"/>
          <a:stretch>
            <a:fillRect/>
          </a:stretch>
        </p:blipFill>
        <p:spPr>
          <a:xfrm>
            <a:off x="2349304" y="680457"/>
            <a:ext cx="8975188" cy="6177543"/>
          </a:xfrm>
        </p:spPr>
      </p:pic>
      <p:sp>
        <p:nvSpPr>
          <p:cNvPr id="2" name="标题 1"/>
          <p:cNvSpPr>
            <a:spLocks noGrp="1"/>
          </p:cNvSpPr>
          <p:nvPr>
            <p:ph type="title"/>
          </p:nvPr>
        </p:nvSpPr>
        <p:spPr/>
        <p:txBody>
          <a:bodyPr/>
          <a:lstStyle/>
          <a:p>
            <a:r>
              <a:rPr kumimoji="1" lang="en-US" altLang="zh-CN" dirty="0"/>
              <a:t>Big</a:t>
            </a:r>
            <a:r>
              <a:rPr kumimoji="1" lang="zh-CN" altLang="en-US" dirty="0"/>
              <a:t> </a:t>
            </a:r>
            <a:r>
              <a:rPr kumimoji="1" lang="en-US" altLang="zh-CN" dirty="0"/>
              <a:t>picture</a:t>
            </a:r>
            <a:endParaRPr kumimoji="1" lang="zh-CN" altLang="en-US" dirty="0"/>
          </a:p>
        </p:txBody>
      </p:sp>
      <p:sp>
        <p:nvSpPr>
          <p:cNvPr id="4" name="灯片编号占位符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USE</a:t>
            </a:r>
            <a:r>
              <a:rPr kumimoji="1" lang="zh-CN" altLang="en-US" dirty="0"/>
              <a:t> </a:t>
            </a:r>
            <a:r>
              <a:rPr kumimoji="1" lang="en-US" altLang="zh-CN" dirty="0"/>
              <a:t>CASE</a:t>
            </a:r>
            <a:endParaRPr kumimoji="1" lang="zh-CN" altLang="en-US" dirty="0"/>
          </a:p>
        </p:txBody>
      </p:sp>
      <p:sp>
        <p:nvSpPr>
          <p:cNvPr id="5" name="灯片编号占位符 4"/>
          <p:cNvSpPr>
            <a:spLocks noGrp="1"/>
          </p:cNvSpPr>
          <p:nvPr>
            <p:ph type="sldNum" sz="quarter" idx="12"/>
          </p:nvPr>
        </p:nvSpPr>
        <p:spPr/>
        <p:txBody>
          <a:bodyPr/>
          <a:lstStyle/>
          <a:p>
            <a:fld id="{6D22F896-40B5-4ADD-8801-0D06FADFA095}" type="slidenum">
              <a:rPr lang="en-US" smtClean="0"/>
            </a:fld>
            <a:endParaRPr lang="en-US" dirty="0"/>
          </a:p>
        </p:txBody>
      </p:sp>
      <p:sp>
        <p:nvSpPr>
          <p:cNvPr id="4" name="内容占位符 3"/>
          <p:cNvSpPr/>
          <p:nvPr>
            <p:ph idx="1"/>
          </p:nvPr>
        </p:nvSpPr>
        <p:spPr>
          <a:xfrm>
            <a:off x="1069975" y="2121535"/>
            <a:ext cx="5026025" cy="1974850"/>
          </a:xfrm>
        </p:spPr>
        <p:txBody>
          <a:bodyPr>
            <a:normAutofit lnSpcReduction="20000"/>
          </a:bodyPr>
          <a:p>
            <a:r>
              <a:rPr lang="zh-CN" altLang="en-US"/>
              <a:t>What is a Use Case?</a:t>
            </a:r>
            <a:endParaRPr lang="zh-CN" altLang="en-US"/>
          </a:p>
          <a:p>
            <a:pPr lvl="1"/>
            <a:r>
              <a:rPr lang="zh-CN" altLang="en-US"/>
              <a:t>A use case represents how a system interacts with its environment.</a:t>
            </a:r>
            <a:endParaRPr lang="zh-CN" altLang="en-US"/>
          </a:p>
          <a:p>
            <a:pPr lvl="1"/>
            <a:r>
              <a:rPr lang="zh-CN" altLang="en-US"/>
              <a:t>It shows the activities performed by users and the system's responses.</a:t>
            </a:r>
            <a:endParaRPr lang="zh-CN" altLang="en-US"/>
          </a:p>
          <a:p>
            <a:pPr lvl="1"/>
            <a:r>
              <a:rPr lang="zh-CN" altLang="en-US"/>
              <a:t>They are an essential tool for understanding user needs and system behavior.</a:t>
            </a:r>
            <a:endParaRPr lang="zh-CN" altLang="en-US"/>
          </a:p>
        </p:txBody>
      </p:sp>
      <p:sp>
        <p:nvSpPr>
          <p:cNvPr id="9" name="内容占位符 3"/>
          <p:cNvSpPr/>
          <p:nvPr/>
        </p:nvSpPr>
        <p:spPr>
          <a:xfrm>
            <a:off x="6223000" y="2121535"/>
            <a:ext cx="5026025" cy="197485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zh-CN" altLang="en-US"/>
              <a:t>Why Use Cases?</a:t>
            </a:r>
            <a:endParaRPr lang="zh-CN" altLang="en-US"/>
          </a:p>
          <a:p>
            <a:pPr lvl="1"/>
            <a:r>
              <a:rPr lang="zh-CN" altLang="en-US"/>
              <a:t>Captures user requirements effectively.</a:t>
            </a:r>
            <a:endParaRPr lang="zh-CN" altLang="en-US"/>
          </a:p>
          <a:p>
            <a:pPr lvl="1"/>
            <a:r>
              <a:rPr lang="zh-CN" altLang="en-US"/>
              <a:t>Focuses on user interactions with the system.</a:t>
            </a:r>
            <a:endParaRPr lang="zh-CN" altLang="en-US"/>
          </a:p>
          <a:p>
            <a:pPr lvl="1"/>
            <a:r>
              <a:rPr lang="zh-CN" altLang="en-US"/>
              <a:t>Helps in identifying the functional behavior of the system.</a:t>
            </a:r>
            <a:endParaRPr lang="zh-CN" altLang="en-US"/>
          </a:p>
        </p:txBody>
      </p:sp>
      <p:sp>
        <p:nvSpPr>
          <p:cNvPr id="10" name="内容占位符 3"/>
          <p:cNvSpPr/>
          <p:nvPr/>
        </p:nvSpPr>
        <p:spPr>
          <a:xfrm>
            <a:off x="1196975" y="4223385"/>
            <a:ext cx="5026025" cy="197485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zh-CN" altLang="en-US"/>
              <a:t>When are Use Cases Used?</a:t>
            </a:r>
            <a:endParaRPr lang="zh-CN" altLang="en-US"/>
          </a:p>
          <a:p>
            <a:pPr lvl="1"/>
            <a:r>
              <a:rPr lang="zh-CN" altLang="en-US"/>
              <a:t>Primarily used in the Analysis Phase.</a:t>
            </a:r>
            <a:endParaRPr lang="zh-CN" altLang="en-US"/>
          </a:p>
          <a:p>
            <a:pPr lvl="1"/>
            <a:r>
              <a:rPr lang="zh-CN" altLang="en-US"/>
              <a:t>Helps to clarify what the system should do before moving to design and implementation.</a:t>
            </a:r>
            <a:endParaRPr lang="zh-CN" altLang="en-US"/>
          </a:p>
        </p:txBody>
      </p:sp>
      <p:sp>
        <p:nvSpPr>
          <p:cNvPr id="11" name="内容占位符 3"/>
          <p:cNvSpPr/>
          <p:nvPr/>
        </p:nvSpPr>
        <p:spPr>
          <a:xfrm>
            <a:off x="6350000" y="4223385"/>
            <a:ext cx="5026025" cy="1974850"/>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zh-CN" altLang="en-US"/>
              <a:t>Key Benefits of Use Cases</a:t>
            </a:r>
            <a:endParaRPr lang="zh-CN" altLang="en-US"/>
          </a:p>
          <a:p>
            <a:pPr lvl="1"/>
            <a:r>
              <a:rPr lang="zh-CN" altLang="en-US"/>
              <a:t>Enhances communication between stakeholders and developers.</a:t>
            </a:r>
            <a:endParaRPr lang="zh-CN" altLang="en-US"/>
          </a:p>
          <a:p>
            <a:pPr lvl="1"/>
            <a:r>
              <a:rPr lang="zh-CN" altLang="en-US"/>
              <a:t>Simplifies understanding of system requirements.</a:t>
            </a:r>
            <a:endParaRPr lang="zh-CN" altLang="en-US"/>
          </a:p>
          <a:p>
            <a:pPr lvl="1"/>
            <a:r>
              <a:rPr lang="zh-CN" altLang="en-US"/>
              <a:t>Acts as a foundation for further development stages.</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Use</a:t>
            </a:r>
            <a:r>
              <a:rPr kumimoji="1" lang="zh-CN" altLang="en-US" dirty="0"/>
              <a:t> </a:t>
            </a:r>
            <a:r>
              <a:rPr kumimoji="1" lang="en-US" altLang="zh-CN" dirty="0"/>
              <a:t>case</a:t>
            </a:r>
            <a:r>
              <a:rPr kumimoji="1" lang="zh-CN" altLang="en-US" dirty="0"/>
              <a:t> </a:t>
            </a:r>
            <a:r>
              <a:rPr kumimoji="1" lang="en-US" altLang="zh-CN" dirty="0"/>
              <a:t>techniques</a:t>
            </a:r>
            <a:endParaRPr kumimoji="1" lang="zh-CN" altLang="en-US" dirty="0"/>
          </a:p>
        </p:txBody>
      </p:sp>
      <p:sp>
        <p:nvSpPr>
          <p:cNvPr id="8" name="灯片编号占位符 7"/>
          <p:cNvSpPr>
            <a:spLocks noGrp="1"/>
          </p:cNvSpPr>
          <p:nvPr>
            <p:ph type="sldNum" sz="quarter" idx="12"/>
          </p:nvPr>
        </p:nvSpPr>
        <p:spPr/>
        <p:txBody>
          <a:bodyPr/>
          <a:lstStyle/>
          <a:p>
            <a:fld id="{6D22F896-40B5-4ADD-8801-0D06FADFA095}" type="slidenum">
              <a:rPr lang="en-US" smtClean="0"/>
            </a:fld>
            <a:endParaRPr lang="en-US" dirty="0"/>
          </a:p>
        </p:txBody>
      </p:sp>
      <p:sp>
        <p:nvSpPr>
          <p:cNvPr id="12" name="内容占位符 11"/>
          <p:cNvSpPr/>
          <p:nvPr>
            <p:ph idx="1"/>
          </p:nvPr>
        </p:nvSpPr>
        <p:spPr>
          <a:xfrm>
            <a:off x="1069975" y="2121535"/>
            <a:ext cx="5026025" cy="2068830"/>
          </a:xfrm>
        </p:spPr>
        <p:txBody>
          <a:bodyPr>
            <a:normAutofit fontScale="90000"/>
          </a:bodyPr>
          <a:p>
            <a:r>
              <a:rPr lang="zh-CN" altLang="en-US"/>
              <a:t>Key Use Case Techniques:</a:t>
            </a:r>
            <a:endParaRPr lang="zh-CN" altLang="en-US"/>
          </a:p>
          <a:p>
            <a:pPr lvl="1"/>
            <a:r>
              <a:rPr lang="zh-CN" altLang="en-US"/>
              <a:t>Visual Modeling</a:t>
            </a:r>
            <a:endParaRPr lang="zh-CN" altLang="en-US"/>
          </a:p>
          <a:p>
            <a:pPr lvl="1"/>
            <a:r>
              <a:rPr lang="en-US" altLang="zh-CN"/>
              <a:t>Textual Documentation</a:t>
            </a:r>
            <a:endParaRPr lang="en-US" altLang="zh-CN"/>
          </a:p>
          <a:p>
            <a:pPr lvl="1"/>
            <a:r>
              <a:rPr lang="en-US" altLang="zh-CN"/>
              <a:t>Combining Visual and Textual:</a:t>
            </a:r>
            <a:endParaRPr lang="en-US" altLang="zh-CN"/>
          </a:p>
          <a:p>
            <a:pPr lvl="2"/>
            <a:r>
              <a:rPr lang="en-US" altLang="zh-CN"/>
              <a:t>Use case diagrams give a clear overview.</a:t>
            </a:r>
            <a:endParaRPr lang="en-US" altLang="zh-CN"/>
          </a:p>
          <a:p>
            <a:pPr lvl="2"/>
            <a:r>
              <a:rPr lang="en-US" altLang="zh-CN"/>
              <a:t>Textual use cases add depth and detail for precise understanding.</a:t>
            </a:r>
            <a:endParaRPr lang="en-US" altLang="zh-CN"/>
          </a:p>
          <a:p>
            <a:pPr lvl="1"/>
            <a:endParaRPr lang="en-US" altLang="zh-CN"/>
          </a:p>
        </p:txBody>
      </p:sp>
      <p:sp>
        <p:nvSpPr>
          <p:cNvPr id="13" name="内容占位符 3"/>
          <p:cNvSpPr/>
          <p:nvPr/>
        </p:nvSpPr>
        <p:spPr>
          <a:xfrm>
            <a:off x="6223000" y="2121535"/>
            <a:ext cx="5969000" cy="2146935"/>
          </a:xfrm>
          <a:prstGeom prst="rect">
            <a:avLst/>
          </a:prstGeom>
        </p:spPr>
        <p:txBody>
          <a:bodyPr vert="horz" lIns="91440" tIns="45720" rIns="91440" bIns="45720" rtlCol="0"/>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zh-CN" altLang="en-US"/>
              <a:t>Visual Modeling</a:t>
            </a:r>
            <a:endParaRPr lang="zh-CN" altLang="en-US"/>
          </a:p>
          <a:p>
            <a:pPr lvl="1"/>
            <a:r>
              <a:rPr lang="zh-CN" altLang="en-US"/>
              <a:t>Use Case Diagram:</a:t>
            </a:r>
            <a:endParaRPr lang="zh-CN" altLang="en-US"/>
          </a:p>
          <a:p>
            <a:pPr lvl="2"/>
            <a:r>
              <a:rPr lang="zh-CN" altLang="en-US"/>
              <a:t>A visual representation of the system’s use cases.</a:t>
            </a:r>
            <a:endParaRPr lang="zh-CN" altLang="en-US"/>
          </a:p>
          <a:p>
            <a:pPr lvl="2"/>
            <a:r>
              <a:rPr lang="zh-CN" altLang="en-US"/>
              <a:t>Typically used alongside textual descriptions to give context.</a:t>
            </a:r>
            <a:endParaRPr lang="zh-CN" altLang="en-US"/>
          </a:p>
          <a:p>
            <a:pPr lvl="2"/>
            <a:r>
              <a:rPr lang="zh-CN" altLang="en-US"/>
              <a:t>Provides a higher-level view of the system.</a:t>
            </a:r>
            <a:endParaRPr lang="zh-CN" altLang="en-US"/>
          </a:p>
          <a:p>
            <a:pPr lvl="2"/>
            <a:r>
              <a:rPr lang="zh-CN" altLang="en-US"/>
              <a:t>Often referred to as "blueprints for your system"</a:t>
            </a:r>
            <a:endParaRPr lang="zh-CN" altLang="en-US"/>
          </a:p>
        </p:txBody>
      </p:sp>
      <p:sp>
        <p:nvSpPr>
          <p:cNvPr id="14" name="内容占位符 3"/>
          <p:cNvSpPr/>
          <p:nvPr/>
        </p:nvSpPr>
        <p:spPr>
          <a:xfrm>
            <a:off x="1196975" y="4223385"/>
            <a:ext cx="5026025" cy="1974850"/>
          </a:xfrm>
          <a:prstGeom prst="rect">
            <a:avLst/>
          </a:prstGeom>
        </p:spPr>
        <p:txBody>
          <a:bodyPr vert="horz" lIns="91440" tIns="45720" rIns="91440" bIns="45720" rtlCol="0">
            <a:normAutofit fontScale="9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zh-CN" altLang="en-US"/>
              <a:t>Textual Documentation</a:t>
            </a:r>
            <a:endParaRPr lang="zh-CN" altLang="en-US"/>
          </a:p>
          <a:p>
            <a:pPr lvl="1"/>
            <a:r>
              <a:rPr lang="zh-CN" altLang="en-US"/>
              <a:t>Written in detailed templates to describe the system’s behavior in various scenarios</a:t>
            </a:r>
            <a:endParaRPr lang="zh-CN" altLang="en-US"/>
          </a:p>
          <a:p>
            <a:pPr lvl="1"/>
            <a:r>
              <a:rPr lang="zh-CN" altLang="en-US"/>
              <a:t>Textual use cases provide in-depth detail about every possibility.</a:t>
            </a:r>
            <a:endParaRPr lang="zh-CN" altLang="en-US"/>
          </a:p>
          <a:p>
            <a:pPr lvl="1"/>
            <a:r>
              <a:rPr lang="zh-CN" altLang="en-US"/>
              <a:t>Complements use case diagrams by offering specific interactions and exceptions.</a:t>
            </a:r>
            <a:endParaRPr lang="zh-CN" altLang="en-US"/>
          </a:p>
        </p:txBody>
      </p:sp>
      <p:sp>
        <p:nvSpPr>
          <p:cNvPr id="15" name="内容占位符 3"/>
          <p:cNvSpPr/>
          <p:nvPr/>
        </p:nvSpPr>
        <p:spPr>
          <a:xfrm>
            <a:off x="6350000" y="4223385"/>
            <a:ext cx="5026025" cy="1974850"/>
          </a:xfrm>
          <a:prstGeom prst="rect">
            <a:avLst/>
          </a:prstGeom>
        </p:spPr>
        <p:txBody>
          <a:bodyPr vert="horz" lIns="91440" tIns="45720" rIns="91440" bIns="45720" rtlCol="0">
            <a:normAutofit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zh-CN" altLang="en-US"/>
              <a:t>Use Case Diagrams vs Textual Use Cases</a:t>
            </a:r>
            <a:endParaRPr lang="zh-CN" altLang="en-US"/>
          </a:p>
          <a:p>
            <a:pPr lvl="1"/>
            <a:r>
              <a:rPr lang="zh-CN" altLang="en-US"/>
              <a:t>Use Case Diagram: Offers a simplified, graphical view of what the system must do.</a:t>
            </a:r>
            <a:endParaRPr lang="zh-CN" altLang="en-US"/>
          </a:p>
          <a:p>
            <a:pPr lvl="1"/>
            <a:r>
              <a:rPr lang="zh-CN" altLang="en-US"/>
              <a:t>Textual Use Case: Provides the complete and detailed documentation of system interactions.</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a:t>Use Case Diagram </a:t>
            </a:r>
            <a:endParaRPr kumimoji="1" lang="zh-CN" altLang="en-US" dirty="0"/>
          </a:p>
        </p:txBody>
      </p:sp>
      <p:sp>
        <p:nvSpPr>
          <p:cNvPr id="3" name="内容占位符 2"/>
          <p:cNvSpPr>
            <a:spLocks noGrp="1"/>
          </p:cNvSpPr>
          <p:nvPr>
            <p:ph idx="1"/>
          </p:nvPr>
        </p:nvSpPr>
        <p:spPr/>
        <p:txBody>
          <a:bodyPr>
            <a:normAutofit lnSpcReduction="10000"/>
          </a:bodyPr>
          <a:lstStyle/>
          <a:p>
            <a:r>
              <a:rPr kumimoji="1" lang="zh-CN" altLang="en-US" sz="2400" b="1" dirty="0"/>
              <a:t>Visual Representation</a:t>
            </a:r>
            <a:r>
              <a:rPr kumimoji="1" lang="zh-CN" altLang="en-US" sz="2400" dirty="0"/>
              <a:t>: A use case diagram is used to graphically depict a subset of the use-case model, simplifying communication.</a:t>
            </a:r>
            <a:endParaRPr kumimoji="1" lang="zh-CN" altLang="en-US" sz="2400" dirty="0"/>
          </a:p>
          <a:p>
            <a:r>
              <a:rPr kumimoji="1" lang="zh-CN" altLang="en-US" sz="2400" b="1" dirty="0"/>
              <a:t>Main Purpose</a:t>
            </a:r>
            <a:r>
              <a:rPr kumimoji="1" lang="zh-CN" altLang="en-US" sz="2400" dirty="0"/>
              <a:t>: It helps illustrate user interactions with the system, providing a clear and concise view of system functionality.</a:t>
            </a:r>
            <a:endParaRPr kumimoji="1" lang="zh-CN" altLang="en-US" sz="2400" dirty="0"/>
          </a:p>
          <a:p>
            <a:r>
              <a:rPr kumimoji="1" lang="zh-CN" altLang="en-US" sz="2400" b="1" dirty="0"/>
              <a:t>Textual Specifications</a:t>
            </a:r>
            <a:r>
              <a:rPr kumimoji="1" lang="zh-CN" altLang="en-US" sz="2400" dirty="0"/>
              <a:t>: While use case diagrams are visual, much of the use case model is actually textual. Each use case has detailed event flow specifications that describe how the system responds to user actions.</a:t>
            </a:r>
            <a:endParaRPr kumimoji="1" lang="zh-CN" altLang="en-US" sz="2400" dirty="0"/>
          </a:p>
          <a:p>
            <a:r>
              <a:rPr kumimoji="1" lang="zh-CN" altLang="en-US" sz="2400" b="1" dirty="0"/>
              <a:t>Summary</a:t>
            </a:r>
            <a:r>
              <a:rPr kumimoji="1" lang="zh-CN" altLang="en-US" sz="2400" dirty="0"/>
              <a:t>: The use case diagram gives an overview, while the textual specifications provide details. Together, they facilitate better communication and ensure accuracy in system design.</a:t>
            </a:r>
            <a:endParaRPr kumimoji="1" lang="zh-CN" altLang="en-US" sz="2400" dirty="0"/>
          </a:p>
        </p:txBody>
      </p:sp>
      <p:sp>
        <p:nvSpPr>
          <p:cNvPr id="5" name="灯片编号占位符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Textual and Symbol </a:t>
            </a:r>
            <a:endParaRPr kumimoji="1" lang="zh-CN" altLang="en-US" dirty="0"/>
          </a:p>
        </p:txBody>
      </p:sp>
      <p:sp>
        <p:nvSpPr>
          <p:cNvPr id="4" name="灯片编号占位符 3"/>
          <p:cNvSpPr>
            <a:spLocks noGrp="1"/>
          </p:cNvSpPr>
          <p:nvPr>
            <p:ph type="sldNum" sz="quarter" idx="12"/>
          </p:nvPr>
        </p:nvSpPr>
        <p:spPr/>
        <p:txBody>
          <a:bodyPr/>
          <a:lstStyle/>
          <a:p>
            <a:fld id="{6D22F896-40B5-4ADD-8801-0D06FADFA095}" type="slidenum">
              <a:rPr lang="en-US" smtClean="0"/>
            </a:fld>
            <a:endParaRPr lang="en-US" dirty="0"/>
          </a:p>
        </p:txBody>
      </p:sp>
      <p:pic>
        <p:nvPicPr>
          <p:cNvPr id="6" name="内容占位符 5"/>
          <p:cNvPicPr>
            <a:picLocks noChangeAspect="1"/>
          </p:cNvPicPr>
          <p:nvPr>
            <p:ph sz="half" idx="1"/>
          </p:nvPr>
        </p:nvPicPr>
        <p:blipFill>
          <a:blip r:embed="rId1"/>
          <a:stretch>
            <a:fillRect/>
          </a:stretch>
        </p:blipFill>
        <p:spPr>
          <a:xfrm>
            <a:off x="824230" y="1833245"/>
            <a:ext cx="4754880" cy="2185670"/>
          </a:xfrm>
          <a:prstGeom prst="rect">
            <a:avLst/>
          </a:prstGeom>
        </p:spPr>
      </p:pic>
      <p:pic>
        <p:nvPicPr>
          <p:cNvPr id="7" name="内容占位符 6"/>
          <p:cNvPicPr>
            <a:picLocks noChangeAspect="1"/>
          </p:cNvPicPr>
          <p:nvPr>
            <p:ph sz="half" idx="2"/>
          </p:nvPr>
        </p:nvPicPr>
        <p:blipFill>
          <a:blip r:embed="rId2"/>
          <a:stretch>
            <a:fillRect/>
          </a:stretch>
        </p:blipFill>
        <p:spPr>
          <a:xfrm>
            <a:off x="5994400" y="1833245"/>
            <a:ext cx="1417320" cy="2144395"/>
          </a:xfrm>
          <a:prstGeom prst="rect">
            <a:avLst/>
          </a:prstGeom>
        </p:spPr>
      </p:pic>
      <p:pic>
        <p:nvPicPr>
          <p:cNvPr id="8" name="图片 7"/>
          <p:cNvPicPr>
            <a:picLocks noChangeAspect="1"/>
          </p:cNvPicPr>
          <p:nvPr/>
        </p:nvPicPr>
        <p:blipFill>
          <a:blip r:embed="rId3"/>
          <a:stretch>
            <a:fillRect/>
          </a:stretch>
        </p:blipFill>
        <p:spPr>
          <a:xfrm>
            <a:off x="7411720" y="1833245"/>
            <a:ext cx="1713230" cy="2144395"/>
          </a:xfrm>
          <a:prstGeom prst="rect">
            <a:avLst/>
          </a:prstGeom>
        </p:spPr>
      </p:pic>
      <p:pic>
        <p:nvPicPr>
          <p:cNvPr id="10" name="图片 9"/>
          <p:cNvPicPr>
            <a:picLocks noChangeAspect="1"/>
          </p:cNvPicPr>
          <p:nvPr/>
        </p:nvPicPr>
        <p:blipFill>
          <a:blip r:embed="rId4"/>
          <a:stretch>
            <a:fillRect/>
          </a:stretch>
        </p:blipFill>
        <p:spPr>
          <a:xfrm>
            <a:off x="9124950" y="1833245"/>
            <a:ext cx="1728470" cy="2144395"/>
          </a:xfrm>
          <a:prstGeom prst="rect">
            <a:avLst/>
          </a:prstGeom>
        </p:spPr>
      </p:pic>
      <p:sp>
        <p:nvSpPr>
          <p:cNvPr id="11" name="文本框 10"/>
          <p:cNvSpPr txBox="1"/>
          <p:nvPr/>
        </p:nvSpPr>
        <p:spPr>
          <a:xfrm>
            <a:off x="824230" y="4129405"/>
            <a:ext cx="9956800" cy="1476375"/>
          </a:xfrm>
          <a:prstGeom prst="rect">
            <a:avLst/>
          </a:prstGeom>
          <a:noFill/>
        </p:spPr>
        <p:txBody>
          <a:bodyPr wrap="square" rtlCol="0">
            <a:spAutoFit/>
          </a:bodyPr>
          <a:p>
            <a:pPr marL="285750" indent="-285750">
              <a:buFont typeface="Arial" panose="020B0604020202020204" pitchFamily="34" charset="0"/>
              <a:buChar char="•"/>
            </a:pPr>
            <a:r>
              <a:rPr lang="zh-CN" altLang="en-US"/>
              <a:t>Actors are external entities that interact with the system. These can include users, other systems, or hardware devices. </a:t>
            </a:r>
            <a:endParaRPr lang="zh-CN" altLang="en-US"/>
          </a:p>
          <a:p>
            <a:pPr marL="285750" indent="-285750">
              <a:buFont typeface="Arial" panose="020B0604020202020204" pitchFamily="34" charset="0"/>
              <a:buChar char="•"/>
            </a:pPr>
            <a:r>
              <a:rPr lang="zh-CN" altLang="en-US"/>
              <a:t>Use cases are like scenes in the play. They represent specific things your system can do. </a:t>
            </a:r>
            <a:endParaRPr lang="zh-CN" altLang="en-US"/>
          </a:p>
          <a:p>
            <a:pPr marL="285750" indent="-285750">
              <a:buFont typeface="Arial" panose="020B0604020202020204" pitchFamily="34" charset="0"/>
              <a:buChar char="•"/>
            </a:pPr>
            <a:r>
              <a:rPr lang="zh-CN" altLang="en-US"/>
              <a:t>The system boundary is a visual representation of the scope or limits of the system you are modeling. It defines what is inside the system and what is outside. </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Relation representation </a:t>
            </a:r>
            <a:endParaRPr kumimoji="1" lang="zh-CN" altLang="en-US" dirty="0"/>
          </a:p>
        </p:txBody>
      </p:sp>
      <p:sp>
        <p:nvSpPr>
          <p:cNvPr id="3" name="内容占位符 2"/>
          <p:cNvSpPr/>
          <p:nvPr>
            <p:ph sz="half" idx="1"/>
          </p:nvPr>
        </p:nvSpPr>
        <p:spPr>
          <a:xfrm>
            <a:off x="1069340" y="1668145"/>
            <a:ext cx="10409555" cy="3977640"/>
          </a:xfrm>
        </p:spPr>
        <p:txBody>
          <a:bodyPr>
            <a:normAutofit/>
          </a:bodyPr>
          <a:p>
            <a:r>
              <a:rPr lang="zh-CN" altLang="en-US"/>
              <a:t>Relationship</a:t>
            </a:r>
            <a:endParaRPr lang="zh-CN" altLang="en-US"/>
          </a:p>
          <a:p>
            <a:pPr lvl="1"/>
            <a:r>
              <a:rPr lang="zh-CN" altLang="en-US" sz="1600"/>
              <a:t>The Association Relationship represents a communication or interaction between an actor and a use case. It is depicted by a line connecting the actor to the use case. This relationship signifies that the actor is involved in the functionality described by the use case.</a:t>
            </a:r>
            <a:r>
              <a:rPr lang="en-US" altLang="zh-CN" sz="1600"/>
              <a:t>	</a:t>
            </a:r>
            <a:endParaRPr lang="zh-CN" altLang="en-US" sz="1600"/>
          </a:p>
          <a:p>
            <a:pPr lvl="1"/>
            <a:r>
              <a:rPr lang="zh-CN" altLang="en-US" sz="1600"/>
              <a:t>The Include Relationship indicates that a use case includes the functionality of another use case. It is denoted by a dashed arrow pointing from the including use case to the included use case. This relationship promotes modular and reusable design.</a:t>
            </a:r>
            <a:endParaRPr lang="zh-CN" altLang="en-US" sz="1600"/>
          </a:p>
          <a:p>
            <a:pPr lvl="1"/>
            <a:r>
              <a:rPr lang="zh-CN" altLang="en-US" sz="1600"/>
              <a:t>The Extend Relationship illustrates that a use case can be extended by another use case under specific conditions. It is represented by a dashed arrow with the keyword “extend.” This relationship is useful for handling optional or exceptional behavior.</a:t>
            </a:r>
            <a:endParaRPr lang="zh-CN" altLang="en-US" sz="1600"/>
          </a:p>
          <a:p>
            <a:pPr lvl="1"/>
            <a:r>
              <a:rPr lang="zh-CN" altLang="en-US" sz="1600"/>
              <a:t>The Generalization Relationship establishes an “is-a” connection between two use cases, indicating that one use case is a specialized version of another. It is represented by an arrow pointing from the specialized use case to the general use case.</a:t>
            </a:r>
            <a:endParaRPr lang="zh-CN" altLang="en-US"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example</a:t>
            </a:r>
            <a:endParaRPr kumimoji="1" lang="zh-CN" altLang="en-US" dirty="0"/>
          </a:p>
        </p:txBody>
      </p:sp>
      <p:sp>
        <p:nvSpPr>
          <p:cNvPr id="4" name="灯片编号占位符 3"/>
          <p:cNvSpPr>
            <a:spLocks noGrp="1"/>
          </p:cNvSpPr>
          <p:nvPr>
            <p:ph type="sldNum" sz="quarter" idx="12"/>
          </p:nvPr>
        </p:nvSpPr>
        <p:spPr/>
        <p:txBody>
          <a:bodyPr/>
          <a:lstStyle/>
          <a:p>
            <a:fld id="{6D22F896-40B5-4ADD-8801-0D06FADFA095}" type="slidenum">
              <a:rPr lang="en-US" smtClean="0"/>
            </a:fld>
            <a:endParaRPr lang="en-US" dirty="0"/>
          </a:p>
        </p:txBody>
      </p:sp>
      <p:sp>
        <p:nvSpPr>
          <p:cNvPr id="3" name="内容占位符 2"/>
          <p:cNvSpPr/>
          <p:nvPr>
            <p:ph idx="1"/>
          </p:nvPr>
        </p:nvSpPr>
        <p:spPr>
          <a:xfrm>
            <a:off x="0" y="3105150"/>
            <a:ext cx="3061335" cy="2132965"/>
          </a:xfrm>
        </p:spPr>
        <p:txBody>
          <a:bodyPr>
            <a:normAutofit fontScale="55000"/>
          </a:bodyPr>
          <a:p>
            <a:r>
              <a:rPr lang="zh-CN" altLang="en-US"/>
              <a:t>Example: Online Banking System</a:t>
            </a:r>
            <a:endParaRPr lang="zh-CN" altLang="en-US"/>
          </a:p>
          <a:p>
            <a:r>
              <a:rPr lang="zh-CN" altLang="en-US"/>
              <a:t>Actor: Customer</a:t>
            </a:r>
            <a:endParaRPr lang="zh-CN" altLang="en-US"/>
          </a:p>
          <a:p>
            <a:r>
              <a:rPr lang="zh-CN" altLang="en-US"/>
              <a:t>Use Case: Transfer Funds</a:t>
            </a:r>
            <a:endParaRPr lang="zh-CN" altLang="en-US"/>
          </a:p>
          <a:p>
            <a:r>
              <a:rPr lang="zh-CN" altLang="en-US"/>
              <a:t>Association: A line connecting the “Customer” actor to the “Transfer Funds” use case, indicating the customer’s involvement in the funds transfer process.</a:t>
            </a:r>
            <a:endParaRPr lang="zh-CN" altLang="en-US"/>
          </a:p>
        </p:txBody>
      </p:sp>
      <p:sp>
        <p:nvSpPr>
          <p:cNvPr id="6" name="灯片编号占位符 3"/>
          <p:cNvSpPr>
            <a:spLocks noGrp="1"/>
          </p:cNvSpPr>
          <p:nvPr/>
        </p:nvSpPr>
        <p:spPr>
          <a:xfrm>
            <a:off x="11438128" y="6399784"/>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mtClean="0"/>
            </a:fld>
            <a:endParaRPr lang="en-US" dirty="0"/>
          </a:p>
        </p:txBody>
      </p:sp>
      <p:pic>
        <p:nvPicPr>
          <p:cNvPr id="7" name="内容占位符 6"/>
          <p:cNvPicPr>
            <a:picLocks noChangeAspect="1"/>
          </p:cNvPicPr>
          <p:nvPr>
            <p:ph sz="half" idx="2"/>
          </p:nvPr>
        </p:nvPicPr>
        <p:blipFill>
          <a:blip r:embed="rId1"/>
          <a:stretch>
            <a:fillRect/>
          </a:stretch>
        </p:blipFill>
        <p:spPr>
          <a:xfrm>
            <a:off x="0" y="1701165"/>
            <a:ext cx="3061335" cy="1403985"/>
          </a:xfrm>
          <a:prstGeom prst="rect">
            <a:avLst/>
          </a:prstGeom>
        </p:spPr>
      </p:pic>
      <p:pic>
        <p:nvPicPr>
          <p:cNvPr id="8" name="图片 7"/>
          <p:cNvPicPr>
            <a:picLocks noChangeAspect="1"/>
          </p:cNvPicPr>
          <p:nvPr/>
        </p:nvPicPr>
        <p:blipFill>
          <a:blip r:embed="rId2"/>
          <a:stretch>
            <a:fillRect/>
          </a:stretch>
        </p:blipFill>
        <p:spPr>
          <a:xfrm>
            <a:off x="3061335" y="1701800"/>
            <a:ext cx="3130550" cy="1403350"/>
          </a:xfrm>
          <a:prstGeom prst="rect">
            <a:avLst/>
          </a:prstGeom>
        </p:spPr>
      </p:pic>
      <p:pic>
        <p:nvPicPr>
          <p:cNvPr id="9" name="图片 8"/>
          <p:cNvPicPr>
            <a:picLocks noChangeAspect="1"/>
          </p:cNvPicPr>
          <p:nvPr/>
        </p:nvPicPr>
        <p:blipFill>
          <a:blip r:embed="rId3"/>
          <a:stretch>
            <a:fillRect/>
          </a:stretch>
        </p:blipFill>
        <p:spPr>
          <a:xfrm>
            <a:off x="6191885" y="1696720"/>
            <a:ext cx="3201035" cy="1407795"/>
          </a:xfrm>
          <a:prstGeom prst="rect">
            <a:avLst/>
          </a:prstGeom>
        </p:spPr>
      </p:pic>
      <p:pic>
        <p:nvPicPr>
          <p:cNvPr id="10" name="图片 9"/>
          <p:cNvPicPr>
            <a:picLocks noChangeAspect="1"/>
          </p:cNvPicPr>
          <p:nvPr/>
        </p:nvPicPr>
        <p:blipFill>
          <a:blip r:embed="rId4"/>
          <a:stretch>
            <a:fillRect/>
          </a:stretch>
        </p:blipFill>
        <p:spPr>
          <a:xfrm>
            <a:off x="9392920" y="1701165"/>
            <a:ext cx="2803525" cy="1407160"/>
          </a:xfrm>
          <a:prstGeom prst="rect">
            <a:avLst/>
          </a:prstGeom>
        </p:spPr>
      </p:pic>
      <p:sp>
        <p:nvSpPr>
          <p:cNvPr id="12" name="内容占位符 2"/>
          <p:cNvSpPr/>
          <p:nvPr/>
        </p:nvSpPr>
        <p:spPr>
          <a:xfrm>
            <a:off x="3061335" y="3104515"/>
            <a:ext cx="3061335" cy="1977390"/>
          </a:xfrm>
          <a:prstGeom prst="rect">
            <a:avLst/>
          </a:prstGeom>
        </p:spPr>
        <p:txBody>
          <a:bodyPr vert="horz" lIns="91440" tIns="45720" rIns="91440" bIns="45720" rtlCol="0">
            <a:normAutofit fontScale="6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zh-CN" altLang="en-US"/>
              <a:t>Example: Social Media Posting</a:t>
            </a:r>
            <a:endParaRPr lang="zh-CN" altLang="en-US"/>
          </a:p>
          <a:p>
            <a:r>
              <a:rPr lang="zh-CN" altLang="en-US"/>
              <a:t>Use Cases: Compose Post, Add Image</a:t>
            </a:r>
            <a:endParaRPr lang="zh-CN" altLang="en-US"/>
          </a:p>
          <a:p>
            <a:r>
              <a:rPr lang="zh-CN" altLang="en-US"/>
              <a:t>Include Relationship: The “Compose Post” use case includes the functionality of “Add Image.” Therefore, composing a post includes the action of adding an image.</a:t>
            </a:r>
            <a:endParaRPr lang="zh-CN" altLang="en-US"/>
          </a:p>
        </p:txBody>
      </p:sp>
      <p:sp>
        <p:nvSpPr>
          <p:cNvPr id="13" name="内容占位符 2"/>
          <p:cNvSpPr/>
          <p:nvPr/>
        </p:nvSpPr>
        <p:spPr>
          <a:xfrm>
            <a:off x="6261735" y="3104515"/>
            <a:ext cx="3061335" cy="1929765"/>
          </a:xfrm>
          <a:prstGeom prst="rect">
            <a:avLst/>
          </a:prstGeom>
        </p:spPr>
        <p:txBody>
          <a:bodyPr vert="horz" lIns="91440" tIns="45720" rIns="91440" bIns="45720" rtlCol="0">
            <a:normAutofit fontScale="6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zh-CN" altLang="en-US"/>
              <a:t>Example: Flight Booking System</a:t>
            </a:r>
            <a:endParaRPr lang="zh-CN" altLang="en-US"/>
          </a:p>
          <a:p>
            <a:r>
              <a:rPr lang="zh-CN" altLang="en-US"/>
              <a:t>Use Cases: Book Flight, Select Seat</a:t>
            </a:r>
            <a:endParaRPr lang="zh-CN" altLang="en-US"/>
          </a:p>
          <a:p>
            <a:r>
              <a:rPr lang="zh-CN" altLang="en-US"/>
              <a:t>Extend Relationship: The “Select Seat” use case may extend the “Book Flight” use case when the user wants to choose a specific seat, but it is an optional step.</a:t>
            </a:r>
            <a:endParaRPr lang="zh-CN" altLang="en-US"/>
          </a:p>
        </p:txBody>
      </p:sp>
      <p:sp>
        <p:nvSpPr>
          <p:cNvPr id="14" name="内容占位符 2"/>
          <p:cNvSpPr/>
          <p:nvPr/>
        </p:nvSpPr>
        <p:spPr>
          <a:xfrm>
            <a:off x="9450070" y="3104515"/>
            <a:ext cx="2687320" cy="2040255"/>
          </a:xfrm>
          <a:prstGeom prst="rect">
            <a:avLst/>
          </a:prstGeom>
        </p:spPr>
        <p:txBody>
          <a:bodyPr vert="horz" lIns="91440" tIns="45720" rIns="91440" bIns="45720" rtlCol="0">
            <a:normAutofit fontScale="6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zh-CN" altLang="en-US"/>
              <a:t>Example: Vehicle Rental System</a:t>
            </a:r>
            <a:endParaRPr lang="zh-CN" altLang="en-US"/>
          </a:p>
          <a:p>
            <a:r>
              <a:rPr lang="zh-CN" altLang="en-US"/>
              <a:t>Use Cases: Rent Car, Rent Bike</a:t>
            </a:r>
            <a:endParaRPr lang="zh-CN" altLang="en-US"/>
          </a:p>
          <a:p>
            <a:r>
              <a:rPr lang="zh-CN" altLang="en-US"/>
              <a:t>Generalization Relationship: Both “Rent Car” and “Rent Bike” are specialized versions of the general use case “Rent Vehicle.”</a:t>
            </a:r>
            <a:endParaRPr lang="zh-CN" altLang="en-US"/>
          </a:p>
        </p:txBody>
      </p:sp>
    </p:spTree>
  </p:cSld>
  <p:clrMapOvr>
    <a:masterClrMapping/>
  </p:clrMapOvr>
</p:sld>
</file>

<file path=ppt/tags/tag1.xml><?xml version="1.0" encoding="utf-8"?>
<p:tagLst xmlns:p="http://schemas.openxmlformats.org/presentationml/2006/main">
  <p:tag name="commondata" val="eyJoZGlkIjoiZDI2ZTY4MDA5ZmU5NzFjYjA2ZDgzYTY2NmNhYzdhMTkifQ=="/>
</p:tagLst>
</file>

<file path=ppt/theme/_rels/them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8436</Words>
  <Application>WPS 演示</Application>
  <PresentationFormat>宽屏</PresentationFormat>
  <Paragraphs>244</Paragraphs>
  <Slides>24</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Wingdings</vt:lpstr>
      <vt:lpstr>微软雅黑</vt:lpstr>
      <vt:lpstr>Arial Unicode MS</vt:lpstr>
      <vt:lpstr>Calibri</vt:lpstr>
      <vt:lpstr>Rockwell Extra Bold</vt:lpstr>
      <vt:lpstr>Calibri</vt:lpstr>
      <vt:lpstr>Rockwell</vt:lpstr>
      <vt:lpstr>方正姚体</vt:lpstr>
      <vt:lpstr>Rockwell Condensed</vt:lpstr>
      <vt:lpstr>木材纹理</vt:lpstr>
      <vt:lpstr>PowerPoint 演示文稿</vt:lpstr>
      <vt:lpstr>Overview</vt:lpstr>
      <vt:lpstr>Big picture</vt:lpstr>
      <vt:lpstr>USE CASE</vt:lpstr>
      <vt:lpstr>Use case techniques</vt:lpstr>
      <vt:lpstr>Use Case Diagram </vt:lpstr>
      <vt:lpstr>Textual and Symbol </vt:lpstr>
      <vt:lpstr>Relation representation </vt:lpstr>
      <vt:lpstr>example</vt:lpstr>
      <vt:lpstr>Written form use case </vt:lpstr>
      <vt:lpstr>How to identify use cases? </vt:lpstr>
      <vt:lpstr>Main Parts of a template </vt:lpstr>
      <vt:lpstr>Main Parts of a template </vt:lpstr>
      <vt:lpstr>Main Parts of a template </vt:lpstr>
      <vt:lpstr>Main Parts of a template </vt:lpstr>
      <vt:lpstr>Main Parts of a template </vt:lpstr>
      <vt:lpstr>Main Parts of a template </vt:lpstr>
      <vt:lpstr>Main Parts of a template </vt:lpstr>
      <vt:lpstr>Alternative form use case </vt:lpstr>
      <vt:lpstr>Steps for writing a use case </vt:lpstr>
      <vt:lpstr>Final tips </vt:lpstr>
      <vt:lpstr>Take away message </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陈乾瑜</cp:lastModifiedBy>
  <cp:revision>155</cp:revision>
  <dcterms:created xsi:type="dcterms:W3CDTF">2019-06-19T02:08:00Z</dcterms:created>
  <dcterms:modified xsi:type="dcterms:W3CDTF">2024-10-20T09:29:16Z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908873B1A5E7417AB3FA6BF4512C32B5_11</vt:lpwstr>
  </property>
</Properties>
</file>